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Lst>
  <p:notesMasterIdLst>
    <p:notesMasterId r:id="rId3"/>
  </p:notesMasterIdLst>
  <p:sldIdLst>
    <p:sldId id="256" r:id="rId2"/>
  </p:sldIdLst>
  <p:sldSz cx="36576000" cy="27432000"/>
  <p:notesSz cx="20104100" cy="1144905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908"/>
    <p:restoredTop sz="94610"/>
  </p:normalViewPr>
  <p:slideViewPr>
    <p:cSldViewPr snapToGrid="0">
      <p:cViewPr>
        <p:scale>
          <a:sx n="31" d="100"/>
          <a:sy n="31" d="100"/>
        </p:scale>
        <p:origin x="200" y="1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4964330" y="858675"/>
            <a:ext cx="10177500" cy="42933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2010400" y="5438275"/>
            <a:ext cx="16083274" cy="515205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72945500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
        <p:cNvGrpSpPr/>
        <p:nvPr/>
      </p:nvGrpSpPr>
      <p:grpSpPr>
        <a:xfrm>
          <a:off x="0" y="0"/>
          <a:ext cx="0" cy="0"/>
          <a:chOff x="0" y="0"/>
          <a:chExt cx="0" cy="0"/>
        </a:xfrm>
      </p:grpSpPr>
      <p:sp>
        <p:nvSpPr>
          <p:cNvPr id="40" name="Shape 40"/>
          <p:cNvSpPr txBox="1">
            <a:spLocks noGrp="1"/>
          </p:cNvSpPr>
          <p:nvPr>
            <p:ph type="body" idx="1"/>
          </p:nvPr>
        </p:nvSpPr>
        <p:spPr>
          <a:xfrm>
            <a:off x="2010400" y="5438275"/>
            <a:ext cx="16083274" cy="5152050"/>
          </a:xfrm>
          <a:prstGeom prst="rect">
            <a:avLst/>
          </a:prstGeom>
          <a:noFill/>
          <a:ln>
            <a:noFill/>
          </a:ln>
        </p:spPr>
        <p:txBody>
          <a:bodyPr lIns="91425" tIns="91425" rIns="91425" bIns="91425" anchor="ctr" anchorCtr="0">
            <a:noAutofit/>
          </a:bodyPr>
          <a:lstStyle/>
          <a:p>
            <a:pPr lvl="0">
              <a:spcBef>
                <a:spcPts val="0"/>
              </a:spcBef>
              <a:buNone/>
            </a:pPr>
            <a:endParaRPr/>
          </a:p>
        </p:txBody>
      </p:sp>
      <p:sp>
        <p:nvSpPr>
          <p:cNvPr id="41" name="Shape 41"/>
          <p:cNvSpPr>
            <a:spLocks noGrp="1" noRot="1" noChangeAspect="1"/>
          </p:cNvSpPr>
          <p:nvPr>
            <p:ph type="sldImg" idx="2"/>
          </p:nvPr>
        </p:nvSpPr>
        <p:spPr>
          <a:xfrm>
            <a:off x="7191375" y="858838"/>
            <a:ext cx="5722938" cy="42926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591405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1"/>
        <p:cNvGrpSpPr/>
        <p:nvPr/>
      </p:nvGrpSpPr>
      <p:grpSpPr>
        <a:xfrm>
          <a:off x="0" y="0"/>
          <a:ext cx="0" cy="0"/>
          <a:chOff x="0" y="0"/>
          <a:chExt cx="0" cy="0"/>
        </a:xfrm>
      </p:grpSpPr>
      <p:sp>
        <p:nvSpPr>
          <p:cNvPr id="12" name="Shape 12"/>
          <p:cNvSpPr txBox="1">
            <a:spLocks noGrp="1"/>
          </p:cNvSpPr>
          <p:nvPr>
            <p:ph type="title"/>
          </p:nvPr>
        </p:nvSpPr>
        <p:spPr>
          <a:xfrm>
            <a:off x="9128835" y="496416"/>
            <a:ext cx="18318300" cy="2136000"/>
          </a:xfrm>
          <a:prstGeom prst="rect">
            <a:avLst/>
          </a:prstGeom>
          <a:noFill/>
          <a:ln>
            <a:noFill/>
          </a:ln>
        </p:spPr>
        <p:txBody>
          <a:bodyPr lIns="183900" tIns="183900" rIns="183900" bIns="183900" anchor="t" anchorCtr="0"/>
          <a:lstStyle>
            <a:lvl1pPr marL="0" marR="0" lvl="0" indent="0" algn="l" rtl="0">
              <a:spcBef>
                <a:spcPts val="0"/>
              </a:spcBef>
              <a:buNone/>
              <a:defRPr sz="11800" b="1" i="0" u="none" strike="noStrike" cap="none">
                <a:solidFill>
                  <a:schemeClr val="lt1"/>
                </a:solidFill>
                <a:latin typeface="Franklin Gothic"/>
                <a:ea typeface="Franklin Gothic"/>
                <a:cs typeface="Franklin Gothic"/>
                <a:sym typeface="Franklin Gothic"/>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3" name="Shape 13"/>
          <p:cNvSpPr txBox="1">
            <a:spLocks noGrp="1"/>
          </p:cNvSpPr>
          <p:nvPr>
            <p:ph type="body" idx="1"/>
          </p:nvPr>
        </p:nvSpPr>
        <p:spPr>
          <a:xfrm>
            <a:off x="1828799" y="6309358"/>
            <a:ext cx="32918400" cy="18105000"/>
          </a:xfrm>
          <a:prstGeom prst="rect">
            <a:avLst/>
          </a:prstGeom>
          <a:noFill/>
          <a:ln>
            <a:noFill/>
          </a:ln>
        </p:spPr>
        <p:txBody>
          <a:bodyPr lIns="183900" tIns="183900" rIns="183900" bIns="183900" anchor="t" anchorCtr="0"/>
          <a:lstStyle>
            <a:lvl1pPr marL="0" marR="0" lvl="0" indent="0" algn="l" rtl="0">
              <a:spcBef>
                <a:spcPts val="0"/>
              </a:spcBef>
              <a:buNone/>
              <a:defRPr sz="3600" b="0" i="0" u="none" strike="noStrike" cap="none">
                <a:latin typeface="Calibri"/>
                <a:ea typeface="Calibri"/>
                <a:cs typeface="Calibri"/>
                <a:sym typeface="Calibri"/>
              </a:defRPr>
            </a:lvl1pPr>
            <a:lvl2pPr marL="914400" marR="0" lvl="1" indent="0" algn="l" rtl="0">
              <a:spcBef>
                <a:spcPts val="0"/>
              </a:spcBef>
              <a:buNone/>
              <a:defRPr sz="3600" b="0" i="0" u="none" strike="noStrike" cap="none">
                <a:latin typeface="Calibri"/>
                <a:ea typeface="Calibri"/>
                <a:cs typeface="Calibri"/>
                <a:sym typeface="Calibri"/>
              </a:defRPr>
            </a:lvl2pPr>
            <a:lvl3pPr marL="1841500" marR="0" lvl="2" indent="0" algn="l" rtl="0">
              <a:spcBef>
                <a:spcPts val="0"/>
              </a:spcBef>
              <a:buNone/>
              <a:defRPr sz="3600" b="0" i="0" u="none" strike="noStrike" cap="none">
                <a:latin typeface="Calibri"/>
                <a:ea typeface="Calibri"/>
                <a:cs typeface="Calibri"/>
                <a:sym typeface="Calibri"/>
              </a:defRPr>
            </a:lvl3pPr>
            <a:lvl4pPr marL="2755900" marR="0" lvl="3" indent="0" algn="l" rtl="0">
              <a:spcBef>
                <a:spcPts val="0"/>
              </a:spcBef>
              <a:buNone/>
              <a:defRPr sz="3600" b="0" i="0" u="none" strike="noStrike" cap="none">
                <a:latin typeface="Calibri"/>
                <a:ea typeface="Calibri"/>
                <a:cs typeface="Calibri"/>
                <a:sym typeface="Calibri"/>
              </a:defRPr>
            </a:lvl4pPr>
            <a:lvl5pPr marL="3683000" marR="0" lvl="4" indent="0" algn="l" rtl="0">
              <a:spcBef>
                <a:spcPts val="0"/>
              </a:spcBef>
              <a:buNone/>
              <a:defRPr sz="3600" b="0" i="0" u="none" strike="noStrike" cap="none">
                <a:latin typeface="Calibri"/>
                <a:ea typeface="Calibri"/>
                <a:cs typeface="Calibri"/>
                <a:sym typeface="Calibri"/>
              </a:defRPr>
            </a:lvl5pPr>
            <a:lvl6pPr marL="4597400" marR="0" lvl="5" indent="0" algn="l" rtl="0">
              <a:spcBef>
                <a:spcPts val="0"/>
              </a:spcBef>
              <a:buNone/>
              <a:defRPr sz="3600" b="0" i="0" u="none" strike="noStrike" cap="none">
                <a:latin typeface="Calibri"/>
                <a:ea typeface="Calibri"/>
                <a:cs typeface="Calibri"/>
                <a:sym typeface="Calibri"/>
              </a:defRPr>
            </a:lvl6pPr>
            <a:lvl7pPr marL="5511800" marR="0" lvl="6" indent="0" algn="l" rtl="0">
              <a:spcBef>
                <a:spcPts val="0"/>
              </a:spcBef>
              <a:buNone/>
              <a:defRPr sz="3600" b="0" i="0" u="none" strike="noStrike" cap="none">
                <a:latin typeface="Calibri"/>
                <a:ea typeface="Calibri"/>
                <a:cs typeface="Calibri"/>
                <a:sym typeface="Calibri"/>
              </a:defRPr>
            </a:lvl7pPr>
            <a:lvl8pPr marL="6438900" marR="0" lvl="7" indent="0" algn="l" rtl="0">
              <a:spcBef>
                <a:spcPts val="0"/>
              </a:spcBef>
              <a:buNone/>
              <a:defRPr sz="3600" b="0" i="0" u="none" strike="noStrike" cap="none">
                <a:latin typeface="Calibri"/>
                <a:ea typeface="Calibri"/>
                <a:cs typeface="Calibri"/>
                <a:sym typeface="Calibri"/>
              </a:defRPr>
            </a:lvl8pPr>
            <a:lvl9pPr marL="7353300" marR="0" lvl="8" indent="0" algn="l" rtl="0">
              <a:spcBef>
                <a:spcPts val="0"/>
              </a:spcBef>
              <a:buNone/>
              <a:defRPr sz="3600" b="0" i="0" u="none" strike="noStrike" cap="none">
                <a:latin typeface="Calibri"/>
                <a:ea typeface="Calibri"/>
                <a:cs typeface="Calibri"/>
                <a:sym typeface="Calibri"/>
              </a:defRPr>
            </a:lvl9pPr>
          </a:lstStyle>
          <a:p>
            <a:endParaRPr/>
          </a:p>
        </p:txBody>
      </p:sp>
      <p:sp>
        <p:nvSpPr>
          <p:cNvPr id="14" name="Shape 14"/>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None/>
              <a:defRPr sz="2000" b="0" i="0" u="none" strike="noStrike" cap="none">
                <a:solidFill>
                  <a:schemeClr val="dk1"/>
                </a:solidFill>
                <a:latin typeface="Times New Roman"/>
                <a:ea typeface="Times New Roman"/>
                <a:cs typeface="Times New Roman"/>
                <a:sym typeface="Times New Roman"/>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15" name="Shape 15"/>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None/>
              <a:defRPr sz="3600" b="0" i="0" u="none" strike="noStrike" cap="none">
                <a:solidFill>
                  <a:srgbClr val="888888"/>
                </a:solidFill>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16" name="Shape 16"/>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b="0" i="0" u="none" strike="noStrike" cap="none">
                <a:solidFill>
                  <a:srgbClr val="888888"/>
                </a:solidFill>
              </a:rPr>
              <a:t>‹#›</a:t>
            </a:fld>
            <a:endParaRPr lang="en-US" sz="3600" b="0" i="0" u="none" strike="noStrike" cap="none">
              <a:solidFill>
                <a:srgbClr val="888888"/>
              </a:solidFil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Title Slide">
    <p:spTree>
      <p:nvGrpSpPr>
        <p:cNvPr id="1" name="Shape 17"/>
        <p:cNvGrpSpPr/>
        <p:nvPr/>
      </p:nvGrpSpPr>
      <p:grpSpPr>
        <a:xfrm>
          <a:off x="0" y="0"/>
          <a:ext cx="0" cy="0"/>
          <a:chOff x="0" y="0"/>
          <a:chExt cx="0" cy="0"/>
        </a:xfrm>
      </p:grpSpPr>
      <p:sp>
        <p:nvSpPr>
          <p:cNvPr id="18" name="Shape 18"/>
          <p:cNvSpPr txBox="1">
            <a:spLocks noGrp="1"/>
          </p:cNvSpPr>
          <p:nvPr>
            <p:ph type="ctrTitle"/>
          </p:nvPr>
        </p:nvSpPr>
        <p:spPr>
          <a:xfrm>
            <a:off x="2743199" y="8503918"/>
            <a:ext cx="31089600" cy="5760600"/>
          </a:xfrm>
          <a:prstGeom prst="rect">
            <a:avLst/>
          </a:prstGeom>
          <a:noFill/>
          <a:ln>
            <a:noFill/>
          </a:ln>
        </p:spPr>
        <p:txBody>
          <a:bodyPr lIns="183900" tIns="183900" rIns="183900" bIns="183900" anchor="t" anchorCtr="0"/>
          <a:lstStyle>
            <a:lvl1pPr marL="0" marR="0" lvl="0" indent="0" algn="l" rtl="0">
              <a:spcBef>
                <a:spcPts val="0"/>
              </a:spcBef>
              <a:buNone/>
              <a:defRPr sz="11800" b="1" i="0" u="none" strike="noStrike" cap="none">
                <a:solidFill>
                  <a:schemeClr val="lt1"/>
                </a:solidFill>
                <a:latin typeface="Franklin Gothic"/>
                <a:ea typeface="Franklin Gothic"/>
                <a:cs typeface="Franklin Gothic"/>
                <a:sym typeface="Franklin Gothic"/>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19" name="Shape 19"/>
          <p:cNvSpPr txBox="1">
            <a:spLocks noGrp="1"/>
          </p:cNvSpPr>
          <p:nvPr>
            <p:ph type="subTitle" idx="1"/>
          </p:nvPr>
        </p:nvSpPr>
        <p:spPr>
          <a:xfrm>
            <a:off x="5486400" y="15361919"/>
            <a:ext cx="25603199" cy="6858000"/>
          </a:xfrm>
          <a:prstGeom prst="rect">
            <a:avLst/>
          </a:prstGeom>
          <a:noFill/>
          <a:ln>
            <a:noFill/>
          </a:ln>
        </p:spPr>
        <p:txBody>
          <a:bodyPr lIns="183900" tIns="183900" rIns="183900" bIns="183900" anchor="t" anchorCtr="0"/>
          <a:lstStyle>
            <a:lvl1pPr marL="0" marR="0" lvl="0" indent="0" algn="l" rtl="0">
              <a:spcBef>
                <a:spcPts val="0"/>
              </a:spcBef>
              <a:buNone/>
              <a:defRPr sz="3600" b="0" i="0" u="none" strike="noStrike" cap="none">
                <a:latin typeface="Calibri"/>
                <a:ea typeface="Calibri"/>
                <a:cs typeface="Calibri"/>
                <a:sym typeface="Calibri"/>
              </a:defRPr>
            </a:lvl1pPr>
            <a:lvl2pPr marL="914400" marR="0" lvl="1" indent="0" algn="l" rtl="0">
              <a:spcBef>
                <a:spcPts val="0"/>
              </a:spcBef>
              <a:buNone/>
              <a:defRPr sz="3600" b="0" i="0" u="none" strike="noStrike" cap="none">
                <a:latin typeface="Calibri"/>
                <a:ea typeface="Calibri"/>
                <a:cs typeface="Calibri"/>
                <a:sym typeface="Calibri"/>
              </a:defRPr>
            </a:lvl2pPr>
            <a:lvl3pPr marL="1841500" marR="0" lvl="2" indent="0" algn="l" rtl="0">
              <a:spcBef>
                <a:spcPts val="0"/>
              </a:spcBef>
              <a:buNone/>
              <a:defRPr sz="3600" b="0" i="0" u="none" strike="noStrike" cap="none">
                <a:latin typeface="Calibri"/>
                <a:ea typeface="Calibri"/>
                <a:cs typeface="Calibri"/>
                <a:sym typeface="Calibri"/>
              </a:defRPr>
            </a:lvl3pPr>
            <a:lvl4pPr marL="2755900" marR="0" lvl="3" indent="0" algn="l" rtl="0">
              <a:spcBef>
                <a:spcPts val="0"/>
              </a:spcBef>
              <a:buNone/>
              <a:defRPr sz="3600" b="0" i="0" u="none" strike="noStrike" cap="none">
                <a:latin typeface="Calibri"/>
                <a:ea typeface="Calibri"/>
                <a:cs typeface="Calibri"/>
                <a:sym typeface="Calibri"/>
              </a:defRPr>
            </a:lvl4pPr>
            <a:lvl5pPr marL="3683000" marR="0" lvl="4" indent="0" algn="l" rtl="0">
              <a:spcBef>
                <a:spcPts val="0"/>
              </a:spcBef>
              <a:buNone/>
              <a:defRPr sz="3600" b="0" i="0" u="none" strike="noStrike" cap="none">
                <a:latin typeface="Calibri"/>
                <a:ea typeface="Calibri"/>
                <a:cs typeface="Calibri"/>
                <a:sym typeface="Calibri"/>
              </a:defRPr>
            </a:lvl5pPr>
            <a:lvl6pPr marL="4597400" marR="0" lvl="5" indent="0" algn="l" rtl="0">
              <a:spcBef>
                <a:spcPts val="0"/>
              </a:spcBef>
              <a:buNone/>
              <a:defRPr sz="3600" b="0" i="0" u="none" strike="noStrike" cap="none">
                <a:latin typeface="Calibri"/>
                <a:ea typeface="Calibri"/>
                <a:cs typeface="Calibri"/>
                <a:sym typeface="Calibri"/>
              </a:defRPr>
            </a:lvl6pPr>
            <a:lvl7pPr marL="5511800" marR="0" lvl="6" indent="0" algn="l" rtl="0">
              <a:spcBef>
                <a:spcPts val="0"/>
              </a:spcBef>
              <a:buNone/>
              <a:defRPr sz="3600" b="0" i="0" u="none" strike="noStrike" cap="none">
                <a:latin typeface="Calibri"/>
                <a:ea typeface="Calibri"/>
                <a:cs typeface="Calibri"/>
                <a:sym typeface="Calibri"/>
              </a:defRPr>
            </a:lvl7pPr>
            <a:lvl8pPr marL="6438900" marR="0" lvl="7" indent="0" algn="l" rtl="0">
              <a:spcBef>
                <a:spcPts val="0"/>
              </a:spcBef>
              <a:buNone/>
              <a:defRPr sz="3600" b="0" i="0" u="none" strike="noStrike" cap="none">
                <a:latin typeface="Calibri"/>
                <a:ea typeface="Calibri"/>
                <a:cs typeface="Calibri"/>
                <a:sym typeface="Calibri"/>
              </a:defRPr>
            </a:lvl8pPr>
            <a:lvl9pPr marL="7353300" marR="0" lvl="8" indent="0" algn="l" rtl="0">
              <a:spcBef>
                <a:spcPts val="0"/>
              </a:spcBef>
              <a:buNone/>
              <a:defRPr sz="3600" b="0" i="0" u="none" strike="noStrike" cap="none">
                <a:latin typeface="Calibri"/>
                <a:ea typeface="Calibri"/>
                <a:cs typeface="Calibri"/>
                <a:sym typeface="Calibri"/>
              </a:defRPr>
            </a:lvl9pPr>
          </a:lstStyle>
          <a:p>
            <a:endParaRPr/>
          </a:p>
        </p:txBody>
      </p:sp>
      <p:sp>
        <p:nvSpPr>
          <p:cNvPr id="20" name="Shape 20"/>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None/>
              <a:defRPr sz="2000" b="0" i="0">
                <a:solidFill>
                  <a:schemeClr val="dk1"/>
                </a:solidFill>
                <a:latin typeface="Times New Roman"/>
                <a:ea typeface="Times New Roman"/>
                <a:cs typeface="Times New Roman"/>
                <a:sym typeface="Times New Roman"/>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21" name="Shape 21"/>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None/>
              <a:defRPr sz="3600">
                <a:solidFill>
                  <a:srgbClr val="888888"/>
                </a:solidFill>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22" name="Shape 22"/>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a:solidFill>
                  <a:srgbClr val="888888"/>
                </a:solidFill>
              </a:rPr>
              <a:t>‹#›</a:t>
            </a:fld>
            <a:endParaRPr lang="en-US" sz="3600">
              <a:solidFill>
                <a:srgbClr val="888888"/>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wo Content">
    <p:spTree>
      <p:nvGrpSpPr>
        <p:cNvPr id="1" name="Shape 23"/>
        <p:cNvGrpSpPr/>
        <p:nvPr/>
      </p:nvGrpSpPr>
      <p:grpSpPr>
        <a:xfrm>
          <a:off x="0" y="0"/>
          <a:ext cx="0" cy="0"/>
          <a:chOff x="0" y="0"/>
          <a:chExt cx="0" cy="0"/>
        </a:xfrm>
      </p:grpSpPr>
      <p:sp>
        <p:nvSpPr>
          <p:cNvPr id="24" name="Shape 24"/>
          <p:cNvSpPr txBox="1">
            <a:spLocks noGrp="1"/>
          </p:cNvSpPr>
          <p:nvPr>
            <p:ph type="title"/>
          </p:nvPr>
        </p:nvSpPr>
        <p:spPr>
          <a:xfrm>
            <a:off x="9128835" y="496416"/>
            <a:ext cx="18318300" cy="2136000"/>
          </a:xfrm>
          <a:prstGeom prst="rect">
            <a:avLst/>
          </a:prstGeom>
          <a:noFill/>
          <a:ln>
            <a:noFill/>
          </a:ln>
        </p:spPr>
        <p:txBody>
          <a:bodyPr lIns="183900" tIns="183900" rIns="183900" bIns="183900" anchor="t" anchorCtr="0"/>
          <a:lstStyle>
            <a:lvl1pPr marL="0" marR="0" lvl="0" indent="0" algn="l" rtl="0">
              <a:spcBef>
                <a:spcPts val="0"/>
              </a:spcBef>
              <a:buNone/>
              <a:defRPr sz="11800" b="1" i="0" u="none" strike="noStrike" cap="none">
                <a:solidFill>
                  <a:schemeClr val="lt1"/>
                </a:solidFill>
                <a:latin typeface="Franklin Gothic"/>
                <a:ea typeface="Franklin Gothic"/>
                <a:cs typeface="Franklin Gothic"/>
                <a:sym typeface="Franklin Gothic"/>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25" name="Shape 25"/>
          <p:cNvSpPr txBox="1">
            <a:spLocks noGrp="1"/>
          </p:cNvSpPr>
          <p:nvPr>
            <p:ph type="body" idx="1"/>
          </p:nvPr>
        </p:nvSpPr>
        <p:spPr>
          <a:xfrm>
            <a:off x="1828799" y="6309358"/>
            <a:ext cx="15910500" cy="18105000"/>
          </a:xfrm>
          <a:prstGeom prst="rect">
            <a:avLst/>
          </a:prstGeom>
          <a:noFill/>
          <a:ln>
            <a:noFill/>
          </a:ln>
        </p:spPr>
        <p:txBody>
          <a:bodyPr lIns="183900" tIns="183900" rIns="183900" bIns="183900" anchor="t" anchorCtr="0"/>
          <a:lstStyle>
            <a:lvl1pPr marL="0" marR="0" lvl="0" indent="0" algn="l" rtl="0">
              <a:spcBef>
                <a:spcPts val="0"/>
              </a:spcBef>
              <a:buNone/>
              <a:defRPr sz="3600" b="0" i="0" u="none" strike="noStrike" cap="none">
                <a:latin typeface="Calibri"/>
                <a:ea typeface="Calibri"/>
                <a:cs typeface="Calibri"/>
                <a:sym typeface="Calibri"/>
              </a:defRPr>
            </a:lvl1pPr>
            <a:lvl2pPr marL="914400" marR="0" lvl="1" indent="0" algn="l" rtl="0">
              <a:spcBef>
                <a:spcPts val="0"/>
              </a:spcBef>
              <a:buNone/>
              <a:defRPr sz="3600" b="0" i="0" u="none" strike="noStrike" cap="none">
                <a:latin typeface="Calibri"/>
                <a:ea typeface="Calibri"/>
                <a:cs typeface="Calibri"/>
                <a:sym typeface="Calibri"/>
              </a:defRPr>
            </a:lvl2pPr>
            <a:lvl3pPr marL="1841500" marR="0" lvl="2" indent="0" algn="l" rtl="0">
              <a:spcBef>
                <a:spcPts val="0"/>
              </a:spcBef>
              <a:buNone/>
              <a:defRPr sz="3600" b="0" i="0" u="none" strike="noStrike" cap="none">
                <a:latin typeface="Calibri"/>
                <a:ea typeface="Calibri"/>
                <a:cs typeface="Calibri"/>
                <a:sym typeface="Calibri"/>
              </a:defRPr>
            </a:lvl3pPr>
            <a:lvl4pPr marL="2755900" marR="0" lvl="3" indent="0" algn="l" rtl="0">
              <a:spcBef>
                <a:spcPts val="0"/>
              </a:spcBef>
              <a:buNone/>
              <a:defRPr sz="3600" b="0" i="0" u="none" strike="noStrike" cap="none">
                <a:latin typeface="Calibri"/>
                <a:ea typeface="Calibri"/>
                <a:cs typeface="Calibri"/>
                <a:sym typeface="Calibri"/>
              </a:defRPr>
            </a:lvl4pPr>
            <a:lvl5pPr marL="3683000" marR="0" lvl="4" indent="0" algn="l" rtl="0">
              <a:spcBef>
                <a:spcPts val="0"/>
              </a:spcBef>
              <a:buNone/>
              <a:defRPr sz="3600" b="0" i="0" u="none" strike="noStrike" cap="none">
                <a:latin typeface="Calibri"/>
                <a:ea typeface="Calibri"/>
                <a:cs typeface="Calibri"/>
                <a:sym typeface="Calibri"/>
              </a:defRPr>
            </a:lvl5pPr>
            <a:lvl6pPr marL="4597400" marR="0" lvl="5" indent="0" algn="l" rtl="0">
              <a:spcBef>
                <a:spcPts val="0"/>
              </a:spcBef>
              <a:buNone/>
              <a:defRPr sz="3600" b="0" i="0" u="none" strike="noStrike" cap="none">
                <a:latin typeface="Calibri"/>
                <a:ea typeface="Calibri"/>
                <a:cs typeface="Calibri"/>
                <a:sym typeface="Calibri"/>
              </a:defRPr>
            </a:lvl6pPr>
            <a:lvl7pPr marL="5511800" marR="0" lvl="6" indent="0" algn="l" rtl="0">
              <a:spcBef>
                <a:spcPts val="0"/>
              </a:spcBef>
              <a:buNone/>
              <a:defRPr sz="3600" b="0" i="0" u="none" strike="noStrike" cap="none">
                <a:latin typeface="Calibri"/>
                <a:ea typeface="Calibri"/>
                <a:cs typeface="Calibri"/>
                <a:sym typeface="Calibri"/>
              </a:defRPr>
            </a:lvl7pPr>
            <a:lvl8pPr marL="6438900" marR="0" lvl="7" indent="0" algn="l" rtl="0">
              <a:spcBef>
                <a:spcPts val="0"/>
              </a:spcBef>
              <a:buNone/>
              <a:defRPr sz="3600" b="0" i="0" u="none" strike="noStrike" cap="none">
                <a:latin typeface="Calibri"/>
                <a:ea typeface="Calibri"/>
                <a:cs typeface="Calibri"/>
                <a:sym typeface="Calibri"/>
              </a:defRPr>
            </a:lvl8pPr>
            <a:lvl9pPr marL="7353300" marR="0" lvl="8" indent="0" algn="l" rtl="0">
              <a:spcBef>
                <a:spcPts val="0"/>
              </a:spcBef>
              <a:buNone/>
              <a:defRPr sz="3600" b="0" i="0" u="none" strike="noStrike" cap="none">
                <a:latin typeface="Calibri"/>
                <a:ea typeface="Calibri"/>
                <a:cs typeface="Calibri"/>
                <a:sym typeface="Calibri"/>
              </a:defRPr>
            </a:lvl9pPr>
          </a:lstStyle>
          <a:p>
            <a:endParaRPr/>
          </a:p>
        </p:txBody>
      </p:sp>
      <p:sp>
        <p:nvSpPr>
          <p:cNvPr id="26" name="Shape 26"/>
          <p:cNvSpPr txBox="1">
            <a:spLocks noGrp="1"/>
          </p:cNvSpPr>
          <p:nvPr>
            <p:ph type="body" idx="2"/>
          </p:nvPr>
        </p:nvSpPr>
        <p:spPr>
          <a:xfrm>
            <a:off x="18836638" y="6309358"/>
            <a:ext cx="15910500" cy="18105000"/>
          </a:xfrm>
          <a:prstGeom prst="rect">
            <a:avLst/>
          </a:prstGeom>
          <a:noFill/>
          <a:ln>
            <a:noFill/>
          </a:ln>
        </p:spPr>
        <p:txBody>
          <a:bodyPr lIns="183900" tIns="183900" rIns="183900" bIns="183900" anchor="t" anchorCtr="0"/>
          <a:lstStyle>
            <a:lvl1pPr marL="0" marR="0" lvl="0" indent="0" algn="l" rtl="0">
              <a:spcBef>
                <a:spcPts val="0"/>
              </a:spcBef>
              <a:buNone/>
              <a:defRPr sz="3600" b="0" i="0" u="none" strike="noStrike" cap="none">
                <a:latin typeface="Calibri"/>
                <a:ea typeface="Calibri"/>
                <a:cs typeface="Calibri"/>
                <a:sym typeface="Calibri"/>
              </a:defRPr>
            </a:lvl1pPr>
            <a:lvl2pPr marL="914400" marR="0" lvl="1" indent="0" algn="l" rtl="0">
              <a:spcBef>
                <a:spcPts val="0"/>
              </a:spcBef>
              <a:buNone/>
              <a:defRPr sz="3600" b="0" i="0" u="none" strike="noStrike" cap="none">
                <a:latin typeface="Calibri"/>
                <a:ea typeface="Calibri"/>
                <a:cs typeface="Calibri"/>
                <a:sym typeface="Calibri"/>
              </a:defRPr>
            </a:lvl2pPr>
            <a:lvl3pPr marL="1841500" marR="0" lvl="2" indent="0" algn="l" rtl="0">
              <a:spcBef>
                <a:spcPts val="0"/>
              </a:spcBef>
              <a:buNone/>
              <a:defRPr sz="3600" b="0" i="0" u="none" strike="noStrike" cap="none">
                <a:latin typeface="Calibri"/>
                <a:ea typeface="Calibri"/>
                <a:cs typeface="Calibri"/>
                <a:sym typeface="Calibri"/>
              </a:defRPr>
            </a:lvl3pPr>
            <a:lvl4pPr marL="2755900" marR="0" lvl="3" indent="0" algn="l" rtl="0">
              <a:spcBef>
                <a:spcPts val="0"/>
              </a:spcBef>
              <a:buNone/>
              <a:defRPr sz="3600" b="0" i="0" u="none" strike="noStrike" cap="none">
                <a:latin typeface="Calibri"/>
                <a:ea typeface="Calibri"/>
                <a:cs typeface="Calibri"/>
                <a:sym typeface="Calibri"/>
              </a:defRPr>
            </a:lvl4pPr>
            <a:lvl5pPr marL="3683000" marR="0" lvl="4" indent="0" algn="l" rtl="0">
              <a:spcBef>
                <a:spcPts val="0"/>
              </a:spcBef>
              <a:buNone/>
              <a:defRPr sz="3600" b="0" i="0" u="none" strike="noStrike" cap="none">
                <a:latin typeface="Calibri"/>
                <a:ea typeface="Calibri"/>
                <a:cs typeface="Calibri"/>
                <a:sym typeface="Calibri"/>
              </a:defRPr>
            </a:lvl5pPr>
            <a:lvl6pPr marL="4597400" marR="0" lvl="5" indent="0" algn="l" rtl="0">
              <a:spcBef>
                <a:spcPts val="0"/>
              </a:spcBef>
              <a:buNone/>
              <a:defRPr sz="3600" b="0" i="0" u="none" strike="noStrike" cap="none">
                <a:latin typeface="Calibri"/>
                <a:ea typeface="Calibri"/>
                <a:cs typeface="Calibri"/>
                <a:sym typeface="Calibri"/>
              </a:defRPr>
            </a:lvl6pPr>
            <a:lvl7pPr marL="5511800" marR="0" lvl="6" indent="0" algn="l" rtl="0">
              <a:spcBef>
                <a:spcPts val="0"/>
              </a:spcBef>
              <a:buNone/>
              <a:defRPr sz="3600" b="0" i="0" u="none" strike="noStrike" cap="none">
                <a:latin typeface="Calibri"/>
                <a:ea typeface="Calibri"/>
                <a:cs typeface="Calibri"/>
                <a:sym typeface="Calibri"/>
              </a:defRPr>
            </a:lvl7pPr>
            <a:lvl8pPr marL="6438900" marR="0" lvl="7" indent="0" algn="l" rtl="0">
              <a:spcBef>
                <a:spcPts val="0"/>
              </a:spcBef>
              <a:buNone/>
              <a:defRPr sz="3600" b="0" i="0" u="none" strike="noStrike" cap="none">
                <a:latin typeface="Calibri"/>
                <a:ea typeface="Calibri"/>
                <a:cs typeface="Calibri"/>
                <a:sym typeface="Calibri"/>
              </a:defRPr>
            </a:lvl8pPr>
            <a:lvl9pPr marL="7353300" marR="0" lvl="8" indent="0" algn="l" rtl="0">
              <a:spcBef>
                <a:spcPts val="0"/>
              </a:spcBef>
              <a:buNone/>
              <a:defRPr sz="3600" b="0" i="0" u="none" strike="noStrike" cap="none">
                <a:latin typeface="Calibri"/>
                <a:ea typeface="Calibri"/>
                <a:cs typeface="Calibri"/>
                <a:sym typeface="Calibri"/>
              </a:defRPr>
            </a:lvl9pPr>
          </a:lstStyle>
          <a:p>
            <a:endParaRPr/>
          </a:p>
        </p:txBody>
      </p:sp>
      <p:sp>
        <p:nvSpPr>
          <p:cNvPr id="27" name="Shape 27"/>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None/>
              <a:defRPr sz="2000" b="0" i="0">
                <a:solidFill>
                  <a:schemeClr val="dk1"/>
                </a:solidFill>
                <a:latin typeface="Times New Roman"/>
                <a:ea typeface="Times New Roman"/>
                <a:cs typeface="Times New Roman"/>
                <a:sym typeface="Times New Roman"/>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28" name="Shape 28"/>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None/>
              <a:defRPr sz="3600">
                <a:solidFill>
                  <a:srgbClr val="888888"/>
                </a:solidFill>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29" name="Shape 29"/>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a:solidFill>
                  <a:srgbClr val="888888"/>
                </a:solidFill>
              </a:rPr>
              <a:t>‹#›</a:t>
            </a:fld>
            <a:endParaRPr lang="en-US" sz="3600">
              <a:solidFill>
                <a:srgbClr val="888888"/>
              </a:solidFil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Title Only">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9128835" y="496416"/>
            <a:ext cx="18318300" cy="2136000"/>
          </a:xfrm>
          <a:prstGeom prst="rect">
            <a:avLst/>
          </a:prstGeom>
          <a:noFill/>
          <a:ln>
            <a:noFill/>
          </a:ln>
        </p:spPr>
        <p:txBody>
          <a:bodyPr lIns="183900" tIns="183900" rIns="183900" bIns="183900" anchor="t" anchorCtr="0"/>
          <a:lstStyle>
            <a:lvl1pPr marL="0" marR="0" lvl="0" indent="0" algn="l" rtl="0">
              <a:spcBef>
                <a:spcPts val="0"/>
              </a:spcBef>
              <a:buNone/>
              <a:defRPr sz="11800" b="1" i="0" u="none" strike="noStrike" cap="none">
                <a:solidFill>
                  <a:schemeClr val="lt1"/>
                </a:solidFill>
                <a:latin typeface="Franklin Gothic"/>
                <a:ea typeface="Franklin Gothic"/>
                <a:cs typeface="Franklin Gothic"/>
                <a:sym typeface="Franklin Gothic"/>
              </a:defRPr>
            </a:lvl1pPr>
            <a:lvl2pPr lvl="1" indent="0">
              <a:spcBef>
                <a:spcPts val="0"/>
              </a:spcBef>
              <a:buNone/>
              <a:defRPr sz="3600"/>
            </a:lvl2pPr>
            <a:lvl3pPr lvl="2" indent="0">
              <a:spcBef>
                <a:spcPts val="0"/>
              </a:spcBef>
              <a:buNone/>
              <a:defRPr sz="3600"/>
            </a:lvl3pPr>
            <a:lvl4pPr lvl="3" indent="0">
              <a:spcBef>
                <a:spcPts val="0"/>
              </a:spcBef>
              <a:buNone/>
              <a:defRPr sz="3600"/>
            </a:lvl4pPr>
            <a:lvl5pPr lvl="4" indent="0">
              <a:spcBef>
                <a:spcPts val="0"/>
              </a:spcBef>
              <a:buNone/>
              <a:defRPr sz="3600"/>
            </a:lvl5pPr>
            <a:lvl6pPr lvl="5" indent="0">
              <a:spcBef>
                <a:spcPts val="0"/>
              </a:spcBef>
              <a:buNone/>
              <a:defRPr sz="3600"/>
            </a:lvl6pPr>
            <a:lvl7pPr lvl="6" indent="0">
              <a:spcBef>
                <a:spcPts val="0"/>
              </a:spcBef>
              <a:buNone/>
              <a:defRPr sz="3600"/>
            </a:lvl7pPr>
            <a:lvl8pPr lvl="7" indent="0">
              <a:spcBef>
                <a:spcPts val="0"/>
              </a:spcBef>
              <a:buNone/>
              <a:defRPr sz="3600"/>
            </a:lvl8pPr>
            <a:lvl9pPr lvl="8" indent="0">
              <a:spcBef>
                <a:spcPts val="0"/>
              </a:spcBef>
              <a:buNone/>
              <a:defRPr sz="3600"/>
            </a:lvl9pPr>
          </a:lstStyle>
          <a:p>
            <a:endParaRPr/>
          </a:p>
        </p:txBody>
      </p:sp>
      <p:sp>
        <p:nvSpPr>
          <p:cNvPr id="32" name="Shape 32"/>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None/>
              <a:defRPr sz="2000" b="0" i="0">
                <a:solidFill>
                  <a:schemeClr val="dk1"/>
                </a:solidFill>
                <a:latin typeface="Times New Roman"/>
                <a:ea typeface="Times New Roman"/>
                <a:cs typeface="Times New Roman"/>
                <a:sym typeface="Times New Roman"/>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33" name="Shape 33"/>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None/>
              <a:defRPr sz="3600">
                <a:solidFill>
                  <a:srgbClr val="888888"/>
                </a:solidFill>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34" name="Shape 34"/>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a:solidFill>
                  <a:srgbClr val="888888"/>
                </a:solidFill>
              </a:rPr>
              <a:t>‹#›</a:t>
            </a:fld>
            <a:endParaRPr lang="en-US" sz="3600">
              <a:solidFill>
                <a:srgbClr val="888888"/>
              </a:solidFill>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Blank">
    <p:spTree>
      <p:nvGrpSpPr>
        <p:cNvPr id="1" name="Shape 35"/>
        <p:cNvGrpSpPr/>
        <p:nvPr/>
      </p:nvGrpSpPr>
      <p:grpSpPr>
        <a:xfrm>
          <a:off x="0" y="0"/>
          <a:ext cx="0" cy="0"/>
          <a:chOff x="0" y="0"/>
          <a:chExt cx="0" cy="0"/>
        </a:xfrm>
      </p:grpSpPr>
      <p:sp>
        <p:nvSpPr>
          <p:cNvPr id="36" name="Shape 36"/>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None/>
              <a:defRPr sz="2000" b="0" i="0">
                <a:solidFill>
                  <a:schemeClr val="dk1"/>
                </a:solidFill>
                <a:latin typeface="Times New Roman"/>
                <a:ea typeface="Times New Roman"/>
                <a:cs typeface="Times New Roman"/>
                <a:sym typeface="Times New Roman"/>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37" name="Shape 37"/>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None/>
              <a:defRPr sz="3600">
                <a:solidFill>
                  <a:srgbClr val="888888"/>
                </a:solidFill>
              </a:defRPr>
            </a:lvl1pPr>
            <a:lvl2pPr marL="914400" marR="0" lvl="1" indent="0" algn="l" rtl="0">
              <a:spcBef>
                <a:spcPts val="0"/>
              </a:spcBef>
              <a:buNone/>
              <a:defRPr sz="3600" b="0" i="0" u="none" strike="noStrike" cap="none"/>
            </a:lvl2pPr>
            <a:lvl3pPr marL="1841500" marR="0" lvl="2" indent="0" algn="l" rtl="0">
              <a:spcBef>
                <a:spcPts val="0"/>
              </a:spcBef>
              <a:buNone/>
              <a:defRPr sz="3600" b="0" i="0" u="none" strike="noStrike" cap="none"/>
            </a:lvl3pPr>
            <a:lvl4pPr marL="2755900" marR="0" lvl="3" indent="0" algn="l" rtl="0">
              <a:spcBef>
                <a:spcPts val="0"/>
              </a:spcBef>
              <a:buNone/>
              <a:defRPr sz="3600" b="0" i="0" u="none" strike="noStrike" cap="none"/>
            </a:lvl4pPr>
            <a:lvl5pPr marL="3683000" marR="0" lvl="4" indent="0" algn="l" rtl="0">
              <a:spcBef>
                <a:spcPts val="0"/>
              </a:spcBef>
              <a:buNone/>
              <a:defRPr sz="3600" b="0" i="0" u="none" strike="noStrike" cap="none"/>
            </a:lvl5pPr>
            <a:lvl6pPr marL="4597400" marR="0" lvl="5" indent="0" algn="l" rtl="0">
              <a:spcBef>
                <a:spcPts val="0"/>
              </a:spcBef>
              <a:buNone/>
              <a:defRPr sz="3600" b="0" i="0" u="none" strike="noStrike" cap="none"/>
            </a:lvl6pPr>
            <a:lvl7pPr marL="5511800" marR="0" lvl="6" indent="0" algn="l" rtl="0">
              <a:spcBef>
                <a:spcPts val="0"/>
              </a:spcBef>
              <a:buNone/>
              <a:defRPr sz="3600" b="0" i="0" u="none" strike="noStrike" cap="none"/>
            </a:lvl7pPr>
            <a:lvl8pPr marL="6438900" marR="0" lvl="7" indent="0" algn="l" rtl="0">
              <a:spcBef>
                <a:spcPts val="0"/>
              </a:spcBef>
              <a:buNone/>
              <a:defRPr sz="3600" b="0" i="0" u="none" strike="noStrike" cap="none"/>
            </a:lvl8pPr>
            <a:lvl9pPr marL="7353300" marR="0" lvl="8" indent="0" algn="l" rtl="0">
              <a:spcBef>
                <a:spcPts val="0"/>
              </a:spcBef>
              <a:buNone/>
              <a:defRPr sz="3600" b="0" i="0" u="none" strike="noStrike" cap="none"/>
            </a:lvl9pPr>
          </a:lstStyle>
          <a:p>
            <a:endParaRPr/>
          </a:p>
        </p:txBody>
      </p:sp>
      <p:sp>
        <p:nvSpPr>
          <p:cNvPr id="38" name="Shape 38"/>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a:solidFill>
                  <a:srgbClr val="888888"/>
                </a:solidFill>
              </a:rPr>
              <a:t>‹#›</a:t>
            </a:fld>
            <a:endParaRPr lang="en-US" sz="3600">
              <a:solidFill>
                <a:srgbClr val="888888"/>
              </a:solidFill>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9128835" y="496416"/>
            <a:ext cx="18318300" cy="2136000"/>
          </a:xfrm>
          <a:prstGeom prst="rect">
            <a:avLst/>
          </a:prstGeom>
          <a:noFill/>
          <a:ln>
            <a:noFill/>
          </a:ln>
        </p:spPr>
        <p:txBody>
          <a:bodyPr lIns="183900" tIns="183900" rIns="183900" bIns="183900" anchor="t" anchorCtr="0"/>
          <a:lstStyle>
            <a:lvl1pPr marL="0" marR="0" lvl="0" indent="0" algn="l" rtl="0">
              <a:spcBef>
                <a:spcPts val="0"/>
              </a:spcBef>
              <a:buSzPct val="25000"/>
              <a:buNone/>
              <a:defRPr sz="11800" b="1" i="0" u="none" strike="noStrike" cap="none">
                <a:solidFill>
                  <a:schemeClr val="lt1"/>
                </a:solidFill>
                <a:latin typeface="Franklin Gothic"/>
                <a:ea typeface="Franklin Gothic"/>
                <a:cs typeface="Franklin Gothic"/>
                <a:sym typeface="Franklin Gothic"/>
              </a:defRPr>
            </a:lvl1pPr>
            <a:lvl2pPr lvl="1" indent="0">
              <a:spcBef>
                <a:spcPts val="0"/>
              </a:spcBef>
              <a:buSzPct val="77777"/>
              <a:buNone/>
              <a:defRPr sz="3600"/>
            </a:lvl2pPr>
            <a:lvl3pPr lvl="2" indent="0">
              <a:spcBef>
                <a:spcPts val="0"/>
              </a:spcBef>
              <a:buSzPct val="77777"/>
              <a:buNone/>
              <a:defRPr sz="3600"/>
            </a:lvl3pPr>
            <a:lvl4pPr lvl="3" indent="0">
              <a:spcBef>
                <a:spcPts val="0"/>
              </a:spcBef>
              <a:buSzPct val="77777"/>
              <a:buNone/>
              <a:defRPr sz="3600"/>
            </a:lvl4pPr>
            <a:lvl5pPr lvl="4" indent="0">
              <a:spcBef>
                <a:spcPts val="0"/>
              </a:spcBef>
              <a:buSzPct val="77777"/>
              <a:buNone/>
              <a:defRPr sz="3600"/>
            </a:lvl5pPr>
            <a:lvl6pPr lvl="5" indent="0">
              <a:spcBef>
                <a:spcPts val="0"/>
              </a:spcBef>
              <a:buSzPct val="77777"/>
              <a:buNone/>
              <a:defRPr sz="3600"/>
            </a:lvl6pPr>
            <a:lvl7pPr lvl="6" indent="0">
              <a:spcBef>
                <a:spcPts val="0"/>
              </a:spcBef>
              <a:buSzPct val="77777"/>
              <a:buNone/>
              <a:defRPr sz="3600"/>
            </a:lvl7pPr>
            <a:lvl8pPr lvl="7" indent="0">
              <a:spcBef>
                <a:spcPts val="0"/>
              </a:spcBef>
              <a:buSzPct val="77777"/>
              <a:buNone/>
              <a:defRPr sz="3600"/>
            </a:lvl8pPr>
            <a:lvl9pPr lvl="8" indent="0">
              <a:spcBef>
                <a:spcPts val="0"/>
              </a:spcBef>
              <a:buSzPct val="77777"/>
              <a:buNone/>
              <a:defRPr sz="3600"/>
            </a:lvl9pPr>
          </a:lstStyle>
          <a:p>
            <a:endParaRPr/>
          </a:p>
        </p:txBody>
      </p:sp>
      <p:sp>
        <p:nvSpPr>
          <p:cNvPr id="7" name="Shape 7"/>
          <p:cNvSpPr txBox="1">
            <a:spLocks noGrp="1"/>
          </p:cNvSpPr>
          <p:nvPr>
            <p:ph type="body" idx="1"/>
          </p:nvPr>
        </p:nvSpPr>
        <p:spPr>
          <a:xfrm>
            <a:off x="1828799" y="6309358"/>
            <a:ext cx="32918400" cy="18105000"/>
          </a:xfrm>
          <a:prstGeom prst="rect">
            <a:avLst/>
          </a:prstGeom>
          <a:noFill/>
          <a:ln>
            <a:noFill/>
          </a:ln>
        </p:spPr>
        <p:txBody>
          <a:bodyPr lIns="183900" tIns="183900" rIns="183900" bIns="183900" anchor="t" anchorCtr="0"/>
          <a:lstStyle>
            <a:lvl1pPr marL="0" marR="0" lvl="0" indent="0" algn="l" rtl="0">
              <a:spcBef>
                <a:spcPts val="0"/>
              </a:spcBef>
              <a:buSzPct val="77777"/>
              <a:buNone/>
              <a:defRPr sz="3600" b="0" i="0" u="none" strike="noStrike" cap="none">
                <a:latin typeface="Calibri"/>
                <a:ea typeface="Calibri"/>
                <a:cs typeface="Calibri"/>
                <a:sym typeface="Calibri"/>
              </a:defRPr>
            </a:lvl1pPr>
            <a:lvl2pPr marL="914400" marR="0" lvl="1" indent="0" algn="l" rtl="0">
              <a:spcBef>
                <a:spcPts val="0"/>
              </a:spcBef>
              <a:buSzPct val="77777"/>
              <a:buNone/>
              <a:defRPr sz="3600" b="0" i="0" u="none" strike="noStrike" cap="none">
                <a:latin typeface="Calibri"/>
                <a:ea typeface="Calibri"/>
                <a:cs typeface="Calibri"/>
                <a:sym typeface="Calibri"/>
              </a:defRPr>
            </a:lvl2pPr>
            <a:lvl3pPr marL="1841500" marR="0" lvl="2" indent="0" algn="l" rtl="0">
              <a:spcBef>
                <a:spcPts val="0"/>
              </a:spcBef>
              <a:buSzPct val="77777"/>
              <a:buNone/>
              <a:defRPr sz="3600" b="0" i="0" u="none" strike="noStrike" cap="none">
                <a:latin typeface="Calibri"/>
                <a:ea typeface="Calibri"/>
                <a:cs typeface="Calibri"/>
                <a:sym typeface="Calibri"/>
              </a:defRPr>
            </a:lvl3pPr>
            <a:lvl4pPr marL="2755900" marR="0" lvl="3" indent="0" algn="l" rtl="0">
              <a:spcBef>
                <a:spcPts val="0"/>
              </a:spcBef>
              <a:buSzPct val="77777"/>
              <a:buNone/>
              <a:defRPr sz="3600" b="0" i="0" u="none" strike="noStrike" cap="none">
                <a:latin typeface="Calibri"/>
                <a:ea typeface="Calibri"/>
                <a:cs typeface="Calibri"/>
                <a:sym typeface="Calibri"/>
              </a:defRPr>
            </a:lvl4pPr>
            <a:lvl5pPr marL="3683000" marR="0" lvl="4" indent="0" algn="l" rtl="0">
              <a:spcBef>
                <a:spcPts val="0"/>
              </a:spcBef>
              <a:buSzPct val="77777"/>
              <a:buNone/>
              <a:defRPr sz="3600" b="0" i="0" u="none" strike="noStrike" cap="none">
                <a:latin typeface="Calibri"/>
                <a:ea typeface="Calibri"/>
                <a:cs typeface="Calibri"/>
                <a:sym typeface="Calibri"/>
              </a:defRPr>
            </a:lvl5pPr>
            <a:lvl6pPr marL="4597400" marR="0" lvl="5" indent="0" algn="l" rtl="0">
              <a:spcBef>
                <a:spcPts val="0"/>
              </a:spcBef>
              <a:buSzPct val="77777"/>
              <a:buNone/>
              <a:defRPr sz="3600" b="0" i="0" u="none" strike="noStrike" cap="none">
                <a:latin typeface="Calibri"/>
                <a:ea typeface="Calibri"/>
                <a:cs typeface="Calibri"/>
                <a:sym typeface="Calibri"/>
              </a:defRPr>
            </a:lvl6pPr>
            <a:lvl7pPr marL="5511800" marR="0" lvl="6" indent="0" algn="l" rtl="0">
              <a:spcBef>
                <a:spcPts val="0"/>
              </a:spcBef>
              <a:buSzPct val="77777"/>
              <a:buNone/>
              <a:defRPr sz="3600" b="0" i="0" u="none" strike="noStrike" cap="none">
                <a:latin typeface="Calibri"/>
                <a:ea typeface="Calibri"/>
                <a:cs typeface="Calibri"/>
                <a:sym typeface="Calibri"/>
              </a:defRPr>
            </a:lvl7pPr>
            <a:lvl8pPr marL="6438900" marR="0" lvl="7" indent="0" algn="l" rtl="0">
              <a:spcBef>
                <a:spcPts val="0"/>
              </a:spcBef>
              <a:buSzPct val="77777"/>
              <a:buNone/>
              <a:defRPr sz="3600" b="0" i="0" u="none" strike="noStrike" cap="none">
                <a:latin typeface="Calibri"/>
                <a:ea typeface="Calibri"/>
                <a:cs typeface="Calibri"/>
                <a:sym typeface="Calibri"/>
              </a:defRPr>
            </a:lvl8pPr>
            <a:lvl9pPr marL="7353300" marR="0" lvl="8" indent="0" algn="l" rtl="0">
              <a:spcBef>
                <a:spcPts val="0"/>
              </a:spcBef>
              <a:buSzPct val="77777"/>
              <a:buNone/>
              <a:defRPr sz="3600" b="0" i="0" u="none" strike="noStrike" cap="none">
                <a:latin typeface="Calibri"/>
                <a:ea typeface="Calibri"/>
                <a:cs typeface="Calibri"/>
                <a:sym typeface="Calibri"/>
              </a:defRPr>
            </a:lvl9pPr>
          </a:lstStyle>
          <a:p>
            <a:endParaRPr/>
          </a:p>
        </p:txBody>
      </p:sp>
      <p:sp>
        <p:nvSpPr>
          <p:cNvPr id="8" name="Shape 8"/>
          <p:cNvSpPr txBox="1">
            <a:spLocks noGrp="1"/>
          </p:cNvSpPr>
          <p:nvPr>
            <p:ph type="ftr" idx="11"/>
          </p:nvPr>
        </p:nvSpPr>
        <p:spPr>
          <a:xfrm>
            <a:off x="27460398" y="25137207"/>
            <a:ext cx="7528800" cy="759300"/>
          </a:xfrm>
          <a:prstGeom prst="rect">
            <a:avLst/>
          </a:prstGeom>
          <a:noFill/>
          <a:ln>
            <a:noFill/>
          </a:ln>
        </p:spPr>
        <p:txBody>
          <a:bodyPr lIns="183900" tIns="183900" rIns="183900" bIns="183900" anchor="t" anchorCtr="0"/>
          <a:lstStyle>
            <a:lvl1pPr marL="0" marR="0" lvl="0" indent="0" algn="l" rtl="0">
              <a:spcBef>
                <a:spcPts val="0"/>
              </a:spcBef>
              <a:buSzPct val="140000"/>
              <a:buNone/>
              <a:defRPr sz="2000" b="0" i="0" u="none" strike="noStrike" cap="none">
                <a:solidFill>
                  <a:schemeClr val="dk1"/>
                </a:solidFill>
                <a:latin typeface="Times New Roman"/>
                <a:ea typeface="Times New Roman"/>
                <a:cs typeface="Times New Roman"/>
                <a:sym typeface="Times New Roman"/>
              </a:defRPr>
            </a:lvl1pPr>
            <a:lvl2pPr marL="914400" marR="0" lvl="1" indent="0" algn="l" rtl="0">
              <a:spcBef>
                <a:spcPts val="0"/>
              </a:spcBef>
              <a:buSzPct val="77777"/>
              <a:buNone/>
              <a:defRPr sz="3600" b="0" i="0" u="none" strike="noStrike" cap="none"/>
            </a:lvl2pPr>
            <a:lvl3pPr marL="1841500" marR="0" lvl="2" indent="0" algn="l" rtl="0">
              <a:spcBef>
                <a:spcPts val="0"/>
              </a:spcBef>
              <a:buSzPct val="77777"/>
              <a:buNone/>
              <a:defRPr sz="3600" b="0" i="0" u="none" strike="noStrike" cap="none"/>
            </a:lvl3pPr>
            <a:lvl4pPr marL="2755900" marR="0" lvl="3" indent="0" algn="l" rtl="0">
              <a:spcBef>
                <a:spcPts val="0"/>
              </a:spcBef>
              <a:buSzPct val="77777"/>
              <a:buNone/>
              <a:defRPr sz="3600" b="0" i="0" u="none" strike="noStrike" cap="none"/>
            </a:lvl4pPr>
            <a:lvl5pPr marL="3683000" marR="0" lvl="4" indent="0" algn="l" rtl="0">
              <a:spcBef>
                <a:spcPts val="0"/>
              </a:spcBef>
              <a:buSzPct val="77777"/>
              <a:buNone/>
              <a:defRPr sz="3600" b="0" i="0" u="none" strike="noStrike" cap="none"/>
            </a:lvl5pPr>
            <a:lvl6pPr marL="4597400" marR="0" lvl="5" indent="0" algn="l" rtl="0">
              <a:spcBef>
                <a:spcPts val="0"/>
              </a:spcBef>
              <a:buSzPct val="77777"/>
              <a:buNone/>
              <a:defRPr sz="3600" b="0" i="0" u="none" strike="noStrike" cap="none"/>
            </a:lvl6pPr>
            <a:lvl7pPr marL="5511800" marR="0" lvl="6" indent="0" algn="l" rtl="0">
              <a:spcBef>
                <a:spcPts val="0"/>
              </a:spcBef>
              <a:buSzPct val="77777"/>
              <a:buNone/>
              <a:defRPr sz="3600" b="0" i="0" u="none" strike="noStrike" cap="none"/>
            </a:lvl7pPr>
            <a:lvl8pPr marL="6438900" marR="0" lvl="7" indent="0" algn="l" rtl="0">
              <a:spcBef>
                <a:spcPts val="0"/>
              </a:spcBef>
              <a:buSzPct val="77777"/>
              <a:buNone/>
              <a:defRPr sz="3600" b="0" i="0" u="none" strike="noStrike" cap="none"/>
            </a:lvl8pPr>
            <a:lvl9pPr marL="7353300" marR="0" lvl="8" indent="0" algn="l" rtl="0">
              <a:spcBef>
                <a:spcPts val="0"/>
              </a:spcBef>
              <a:buSzPct val="77777"/>
              <a:buNone/>
              <a:defRPr sz="3600" b="0" i="0" u="none" strike="noStrike" cap="none"/>
            </a:lvl9pPr>
          </a:lstStyle>
          <a:p>
            <a:endParaRPr/>
          </a:p>
        </p:txBody>
      </p:sp>
      <p:sp>
        <p:nvSpPr>
          <p:cNvPr id="9" name="Shape 9"/>
          <p:cNvSpPr txBox="1">
            <a:spLocks noGrp="1"/>
          </p:cNvSpPr>
          <p:nvPr>
            <p:ph type="dt" idx="10"/>
          </p:nvPr>
        </p:nvSpPr>
        <p:spPr>
          <a:xfrm>
            <a:off x="1828799" y="25511761"/>
            <a:ext cx="8412600" cy="1371600"/>
          </a:xfrm>
          <a:prstGeom prst="rect">
            <a:avLst/>
          </a:prstGeom>
          <a:noFill/>
          <a:ln>
            <a:noFill/>
          </a:ln>
        </p:spPr>
        <p:txBody>
          <a:bodyPr lIns="183900" tIns="183900" rIns="183900" bIns="183900" anchor="t" anchorCtr="0"/>
          <a:lstStyle>
            <a:lvl1pPr marL="0" marR="0" lvl="0" indent="0" algn="l" rtl="0">
              <a:spcBef>
                <a:spcPts val="0"/>
              </a:spcBef>
              <a:buSzPct val="77777"/>
              <a:buNone/>
              <a:defRPr sz="3600" b="0" i="0" u="none" strike="noStrike" cap="none">
                <a:solidFill>
                  <a:srgbClr val="888888"/>
                </a:solidFill>
              </a:defRPr>
            </a:lvl1pPr>
            <a:lvl2pPr marL="914400" marR="0" lvl="1" indent="0" algn="l" rtl="0">
              <a:spcBef>
                <a:spcPts val="0"/>
              </a:spcBef>
              <a:buSzPct val="77777"/>
              <a:buNone/>
              <a:defRPr sz="3600" b="0" i="0" u="none" strike="noStrike" cap="none"/>
            </a:lvl2pPr>
            <a:lvl3pPr marL="1841500" marR="0" lvl="2" indent="0" algn="l" rtl="0">
              <a:spcBef>
                <a:spcPts val="0"/>
              </a:spcBef>
              <a:buSzPct val="77777"/>
              <a:buNone/>
              <a:defRPr sz="3600" b="0" i="0" u="none" strike="noStrike" cap="none"/>
            </a:lvl3pPr>
            <a:lvl4pPr marL="2755900" marR="0" lvl="3" indent="0" algn="l" rtl="0">
              <a:spcBef>
                <a:spcPts val="0"/>
              </a:spcBef>
              <a:buSzPct val="77777"/>
              <a:buNone/>
              <a:defRPr sz="3600" b="0" i="0" u="none" strike="noStrike" cap="none"/>
            </a:lvl4pPr>
            <a:lvl5pPr marL="3683000" marR="0" lvl="4" indent="0" algn="l" rtl="0">
              <a:spcBef>
                <a:spcPts val="0"/>
              </a:spcBef>
              <a:buSzPct val="77777"/>
              <a:buNone/>
              <a:defRPr sz="3600" b="0" i="0" u="none" strike="noStrike" cap="none"/>
            </a:lvl5pPr>
            <a:lvl6pPr marL="4597400" marR="0" lvl="5" indent="0" algn="l" rtl="0">
              <a:spcBef>
                <a:spcPts val="0"/>
              </a:spcBef>
              <a:buSzPct val="77777"/>
              <a:buNone/>
              <a:defRPr sz="3600" b="0" i="0" u="none" strike="noStrike" cap="none"/>
            </a:lvl6pPr>
            <a:lvl7pPr marL="5511800" marR="0" lvl="6" indent="0" algn="l" rtl="0">
              <a:spcBef>
                <a:spcPts val="0"/>
              </a:spcBef>
              <a:buSzPct val="77777"/>
              <a:buNone/>
              <a:defRPr sz="3600" b="0" i="0" u="none" strike="noStrike" cap="none"/>
            </a:lvl7pPr>
            <a:lvl8pPr marL="6438900" marR="0" lvl="7" indent="0" algn="l" rtl="0">
              <a:spcBef>
                <a:spcPts val="0"/>
              </a:spcBef>
              <a:buSzPct val="77777"/>
              <a:buNone/>
              <a:defRPr sz="3600" b="0" i="0" u="none" strike="noStrike" cap="none"/>
            </a:lvl8pPr>
            <a:lvl9pPr marL="7353300" marR="0" lvl="8" indent="0" algn="l" rtl="0">
              <a:spcBef>
                <a:spcPts val="0"/>
              </a:spcBef>
              <a:buSzPct val="77777"/>
              <a:buNone/>
              <a:defRPr sz="3600" b="0" i="0" u="none" strike="noStrike" cap="none"/>
            </a:lvl9pPr>
          </a:lstStyle>
          <a:p>
            <a:endParaRPr/>
          </a:p>
        </p:txBody>
      </p:sp>
      <p:sp>
        <p:nvSpPr>
          <p:cNvPr id="10" name="Shape 10"/>
          <p:cNvSpPr txBox="1">
            <a:spLocks noGrp="1"/>
          </p:cNvSpPr>
          <p:nvPr>
            <p:ph type="sldNum" idx="12"/>
          </p:nvPr>
        </p:nvSpPr>
        <p:spPr>
          <a:xfrm>
            <a:off x="26334722" y="25511761"/>
            <a:ext cx="8412600" cy="1371600"/>
          </a:xfrm>
          <a:prstGeom prst="rect">
            <a:avLst/>
          </a:prstGeom>
          <a:noFill/>
          <a:ln>
            <a:noFill/>
          </a:ln>
        </p:spPr>
        <p:txBody>
          <a:bodyPr lIns="0" tIns="0" rIns="0" bIns="0" anchor="t" anchorCtr="0">
            <a:noAutofit/>
          </a:bodyPr>
          <a:lstStyle/>
          <a:p>
            <a:pPr marL="0" marR="0" lvl="0" indent="0" algn="r" rtl="0">
              <a:spcBef>
                <a:spcPts val="0"/>
              </a:spcBef>
              <a:buSzPct val="25000"/>
              <a:buNone/>
            </a:pPr>
            <a:fld id="{00000000-1234-1234-1234-123412341234}" type="slidenum">
              <a:rPr lang="en-US" sz="3600" b="0" i="0" u="none" strike="noStrike" cap="none">
                <a:solidFill>
                  <a:srgbClr val="888888"/>
                </a:solidFill>
              </a:rPr>
              <a:t>‹#›</a:t>
            </a:fld>
            <a:endParaRPr lang="en-US" sz="3600" b="0" i="0" u="none" strike="noStrike" cap="none">
              <a:solidFill>
                <a:srgbClr val="888888"/>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png"/><Relationship Id="rId1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2"/>
        <p:cNvGrpSpPr/>
        <p:nvPr/>
      </p:nvGrpSpPr>
      <p:grpSpPr>
        <a:xfrm>
          <a:off x="0" y="0"/>
          <a:ext cx="0" cy="0"/>
          <a:chOff x="0" y="0"/>
          <a:chExt cx="0" cy="0"/>
        </a:xfrm>
      </p:grpSpPr>
      <p:sp>
        <p:nvSpPr>
          <p:cNvPr id="44" name="Shape 44"/>
          <p:cNvSpPr/>
          <p:nvPr/>
        </p:nvSpPr>
        <p:spPr>
          <a:xfrm>
            <a:off x="0" y="0"/>
            <a:ext cx="36576000" cy="3846900"/>
          </a:xfrm>
          <a:prstGeom prst="rect">
            <a:avLst/>
          </a:prstGeom>
          <a:solidFill>
            <a:srgbClr val="009A44"/>
          </a:solidFill>
          <a:ln>
            <a:noFill/>
          </a:ln>
        </p:spPr>
        <p:txBody>
          <a:bodyPr lIns="0" tIns="0" rIns="0" bIns="0" anchor="t" anchorCtr="0">
            <a:noAutofit/>
          </a:bodyPr>
          <a:lstStyle/>
          <a:p>
            <a:pPr marL="0" marR="0" lvl="0" indent="0" algn="l" rtl="0">
              <a:spcBef>
                <a:spcPts val="0"/>
              </a:spcBef>
              <a:buNone/>
            </a:pPr>
            <a:endParaRPr sz="3600"/>
          </a:p>
        </p:txBody>
      </p:sp>
      <p:sp>
        <p:nvSpPr>
          <p:cNvPr id="45" name="Shape 45"/>
          <p:cNvSpPr/>
          <p:nvPr/>
        </p:nvSpPr>
        <p:spPr>
          <a:xfrm>
            <a:off x="978745" y="4346408"/>
            <a:ext cx="8165400" cy="1112700"/>
          </a:xfrm>
          <a:prstGeom prst="rect">
            <a:avLst/>
          </a:prstGeom>
          <a:blipFill rotWithShape="1">
            <a:blip r:embed="rId3">
              <a:alphaModFix/>
            </a:blip>
            <a:stretch>
              <a:fillRect/>
            </a:stretch>
          </a:blipFill>
          <a:ln>
            <a:noFill/>
          </a:ln>
        </p:spPr>
        <p:txBody>
          <a:bodyPr lIns="0" tIns="0" rIns="0" bIns="0" anchor="t" anchorCtr="0">
            <a:noAutofit/>
          </a:bodyPr>
          <a:lstStyle/>
          <a:p>
            <a:pPr marL="0" marR="0" lvl="0" indent="0" algn="l" rtl="0">
              <a:spcBef>
                <a:spcPts val="0"/>
              </a:spcBef>
              <a:buNone/>
            </a:pPr>
            <a:endParaRPr sz="3600"/>
          </a:p>
        </p:txBody>
      </p:sp>
      <p:sp>
        <p:nvSpPr>
          <p:cNvPr id="46" name="Shape 46"/>
          <p:cNvSpPr txBox="1">
            <a:spLocks noGrp="1"/>
          </p:cNvSpPr>
          <p:nvPr>
            <p:ph type="title"/>
          </p:nvPr>
        </p:nvSpPr>
        <p:spPr>
          <a:xfrm>
            <a:off x="1601753" y="570075"/>
            <a:ext cx="27497120" cy="1947600"/>
          </a:xfrm>
          <a:prstGeom prst="rect">
            <a:avLst/>
          </a:prstGeom>
          <a:noFill/>
          <a:ln>
            <a:noFill/>
          </a:ln>
        </p:spPr>
        <p:txBody>
          <a:bodyPr lIns="0" tIns="0" rIns="0" bIns="0" anchor="t" anchorCtr="0">
            <a:noAutofit/>
          </a:bodyPr>
          <a:lstStyle/>
          <a:p>
            <a:pPr marL="12700" marR="0" lvl="0" indent="-12700" algn="ctr" rtl="0">
              <a:lnSpc>
                <a:spcPct val="100000"/>
              </a:lnSpc>
              <a:spcBef>
                <a:spcPts val="100"/>
              </a:spcBef>
              <a:buSzPct val="25000"/>
              <a:buNone/>
            </a:pPr>
            <a:r>
              <a:rPr lang="en-US" sz="7000" dirty="0" smtClean="0">
                <a:latin typeface="Helvetica Neue"/>
                <a:ea typeface="Helvetica Neue"/>
                <a:cs typeface="Helvetica Neue"/>
                <a:sym typeface="Helvetica Neue"/>
              </a:rPr>
              <a:t>North Dakota Atlas</a:t>
            </a:r>
            <a:endParaRPr lang="en-US" sz="7000" dirty="0">
              <a:latin typeface="Helvetica Neue"/>
              <a:ea typeface="Helvetica Neue"/>
              <a:cs typeface="Helvetica Neue"/>
              <a:sym typeface="Helvetica Neue"/>
            </a:endParaRPr>
          </a:p>
        </p:txBody>
      </p:sp>
      <p:sp>
        <p:nvSpPr>
          <p:cNvPr id="47" name="Shape 47"/>
          <p:cNvSpPr txBox="1"/>
          <p:nvPr/>
        </p:nvSpPr>
        <p:spPr>
          <a:xfrm>
            <a:off x="973490" y="4296841"/>
            <a:ext cx="8175900" cy="1127400"/>
          </a:xfrm>
          <a:prstGeom prst="rect">
            <a:avLst/>
          </a:prstGeom>
          <a:solidFill>
            <a:srgbClr val="009A44"/>
          </a:solidFill>
          <a:ln w="9525" cap="flat" cmpd="sng">
            <a:solidFill>
              <a:srgbClr val="000000"/>
            </a:solidFill>
            <a:prstDash val="solid"/>
            <a:round/>
            <a:headEnd type="none" w="med" len="med"/>
            <a:tailEnd type="none" w="med" len="med"/>
          </a:ln>
        </p:spPr>
        <p:txBody>
          <a:bodyPr lIns="0" tIns="168575" rIns="0" bIns="0" anchor="t" anchorCtr="0">
            <a:noAutofit/>
          </a:bodyPr>
          <a:lstStyle/>
          <a:p>
            <a:pPr marL="2197100" marR="0" lvl="0" indent="0" algn="l" rtl="0">
              <a:lnSpc>
                <a:spcPct val="100000"/>
              </a:lnSpc>
              <a:spcBef>
                <a:spcPts val="0"/>
              </a:spcBef>
              <a:buSzPct val="25000"/>
              <a:buNone/>
            </a:pPr>
            <a:r>
              <a:rPr lang="en-US" sz="6000">
                <a:solidFill>
                  <a:srgbClr val="FFFFFF"/>
                </a:solidFill>
                <a:latin typeface="Helvetica Neue"/>
                <a:ea typeface="Helvetica Neue"/>
                <a:cs typeface="Helvetica Neue"/>
                <a:sym typeface="Helvetica Neue"/>
              </a:rPr>
              <a:t>Introduction</a:t>
            </a:r>
          </a:p>
        </p:txBody>
      </p:sp>
      <p:sp>
        <p:nvSpPr>
          <p:cNvPr id="48" name="Shape 48"/>
          <p:cNvSpPr/>
          <p:nvPr/>
        </p:nvSpPr>
        <p:spPr>
          <a:xfrm>
            <a:off x="10234869" y="4403227"/>
            <a:ext cx="8165400" cy="1112700"/>
          </a:xfrm>
          <a:prstGeom prst="rect">
            <a:avLst/>
          </a:prstGeom>
          <a:blipFill rotWithShape="1">
            <a:blip r:embed="rId3">
              <a:alphaModFix/>
            </a:blip>
            <a:stretch>
              <a:fillRect/>
            </a:stretch>
          </a:blipFill>
          <a:ln>
            <a:noFill/>
          </a:ln>
        </p:spPr>
        <p:txBody>
          <a:bodyPr lIns="0" tIns="0" rIns="0" bIns="0" anchor="t" anchorCtr="0">
            <a:noAutofit/>
          </a:bodyPr>
          <a:lstStyle/>
          <a:p>
            <a:pPr marL="0" marR="0" lvl="0" indent="0" algn="l" rtl="0">
              <a:spcBef>
                <a:spcPts val="0"/>
              </a:spcBef>
              <a:buNone/>
            </a:pPr>
            <a:endParaRPr sz="3600"/>
          </a:p>
        </p:txBody>
      </p:sp>
      <p:sp>
        <p:nvSpPr>
          <p:cNvPr id="49" name="Shape 49"/>
          <p:cNvSpPr txBox="1"/>
          <p:nvPr/>
        </p:nvSpPr>
        <p:spPr>
          <a:xfrm>
            <a:off x="9650112" y="4350056"/>
            <a:ext cx="8765902" cy="1127400"/>
          </a:xfrm>
          <a:prstGeom prst="rect">
            <a:avLst/>
          </a:prstGeom>
          <a:solidFill>
            <a:srgbClr val="009A44"/>
          </a:solidFill>
          <a:ln w="9525" cap="flat" cmpd="sng">
            <a:solidFill>
              <a:srgbClr val="000000"/>
            </a:solidFill>
            <a:prstDash val="solid"/>
            <a:round/>
            <a:headEnd type="none" w="med" len="med"/>
            <a:tailEnd type="none" w="med" len="med"/>
          </a:ln>
        </p:spPr>
        <p:txBody>
          <a:bodyPr lIns="0" tIns="168575" rIns="0" bIns="0" anchor="t" anchorCtr="0">
            <a:noAutofit/>
          </a:bodyPr>
          <a:lstStyle/>
          <a:p>
            <a:pPr marL="0" marR="0" lvl="0" indent="0" algn="ctr" rtl="0">
              <a:lnSpc>
                <a:spcPct val="100000"/>
              </a:lnSpc>
              <a:spcBef>
                <a:spcPts val="0"/>
              </a:spcBef>
              <a:buSzPct val="25000"/>
              <a:buNone/>
            </a:pPr>
            <a:r>
              <a:rPr lang="en-US" sz="6000">
                <a:solidFill>
                  <a:srgbClr val="FFFFFF"/>
                </a:solidFill>
                <a:latin typeface="Helvetica Neue"/>
                <a:ea typeface="Helvetica Neue"/>
                <a:cs typeface="Helvetica Neue"/>
                <a:sym typeface="Helvetica Neue"/>
              </a:rPr>
              <a:t>Results</a:t>
            </a:r>
          </a:p>
        </p:txBody>
      </p:sp>
      <p:sp>
        <p:nvSpPr>
          <p:cNvPr id="50" name="Shape 50"/>
          <p:cNvSpPr txBox="1"/>
          <p:nvPr/>
        </p:nvSpPr>
        <p:spPr>
          <a:xfrm>
            <a:off x="9650112" y="5622009"/>
            <a:ext cx="8750157" cy="2670797"/>
          </a:xfrm>
          <a:prstGeom prst="rect">
            <a:avLst/>
          </a:prstGeom>
          <a:noFill/>
          <a:ln>
            <a:noFill/>
          </a:ln>
        </p:spPr>
        <p:txBody>
          <a:bodyPr lIns="0" tIns="0" rIns="0" bIns="0" anchor="t" anchorCtr="0">
            <a:noAutofit/>
          </a:bodyPr>
          <a:lstStyle/>
          <a:p>
            <a:pPr marL="50800" marR="0" lvl="0" algn="just" rtl="0">
              <a:lnSpc>
                <a:spcPct val="150000"/>
              </a:lnSpc>
              <a:spcBef>
                <a:spcPts val="0"/>
              </a:spcBef>
              <a:buSzPct val="100000"/>
            </a:pPr>
            <a:r>
              <a:rPr lang="en-US" sz="2800" dirty="0" smtClean="0">
                <a:latin typeface="Helvetica Neue"/>
                <a:ea typeface="Helvetica Neue"/>
                <a:cs typeface="Helvetica Neue"/>
                <a:sym typeface="Helvetica Neue"/>
              </a:rPr>
              <a:t>The North Dakota Atlas redesign project was a success. The webpage is simple, modern, and a great resource for anyone studying North Dakota’s history. As </a:t>
            </a:r>
            <a:r>
              <a:rPr lang="en-US" sz="2800" dirty="0" smtClean="0">
                <a:latin typeface="Helvetica Neue"/>
                <a:ea typeface="Helvetica Neue"/>
                <a:cs typeface="Helvetica Neue"/>
                <a:sym typeface="Helvetica Neue"/>
              </a:rPr>
              <a:t>the buttons are clicked along the side, you can see the changes over time. </a:t>
            </a:r>
            <a:r>
              <a:rPr lang="en-US" sz="2800" dirty="0" smtClean="0">
                <a:latin typeface="Helvetica Neue"/>
                <a:ea typeface="Helvetica Neue"/>
                <a:cs typeface="Helvetica Neue"/>
                <a:sym typeface="Helvetica Neue"/>
              </a:rPr>
              <a:t>Visit </a:t>
            </a:r>
            <a:r>
              <a:rPr lang="en-US" sz="2800" dirty="0" err="1" smtClean="0">
                <a:latin typeface="Helvetica Neue"/>
                <a:ea typeface="Helvetica Neue"/>
                <a:cs typeface="Helvetica Neue"/>
                <a:sym typeface="Helvetica Neue"/>
              </a:rPr>
              <a:t>ndatlas.und.edu</a:t>
            </a:r>
            <a:r>
              <a:rPr lang="en-US" sz="2800" dirty="0" smtClean="0">
                <a:latin typeface="Helvetica Neue"/>
                <a:ea typeface="Helvetica Neue"/>
                <a:cs typeface="Helvetica Neue"/>
                <a:sym typeface="Helvetica Neue"/>
              </a:rPr>
              <a:t> to check it out!</a:t>
            </a:r>
          </a:p>
          <a:p>
            <a:pPr marL="50800" marR="0" lvl="0" algn="just" rtl="0">
              <a:lnSpc>
                <a:spcPct val="150000"/>
              </a:lnSpc>
              <a:spcBef>
                <a:spcPts val="0"/>
              </a:spcBef>
              <a:buSzPct val="100000"/>
            </a:pPr>
            <a:endParaRPr lang="en-US" sz="2800" dirty="0">
              <a:latin typeface="Helvetica Neue"/>
              <a:ea typeface="Helvetica Neue"/>
              <a:cs typeface="Helvetica Neue"/>
              <a:sym typeface="Helvetica Neue"/>
            </a:endParaRPr>
          </a:p>
        </p:txBody>
      </p:sp>
      <p:sp>
        <p:nvSpPr>
          <p:cNvPr id="53" name="Shape 53"/>
          <p:cNvSpPr txBox="1"/>
          <p:nvPr/>
        </p:nvSpPr>
        <p:spPr>
          <a:xfrm>
            <a:off x="21979193" y="8939804"/>
            <a:ext cx="2325486" cy="690650"/>
          </a:xfrm>
          <a:prstGeom prst="rect">
            <a:avLst/>
          </a:prstGeom>
          <a:noFill/>
          <a:ln>
            <a:noFill/>
          </a:ln>
        </p:spPr>
        <p:txBody>
          <a:bodyPr lIns="0" tIns="0" rIns="0" bIns="0" anchor="t" anchorCtr="0">
            <a:noAutofit/>
          </a:bodyPr>
          <a:lstStyle/>
          <a:p>
            <a:pPr marR="0" lvl="0" algn="just" rtl="0">
              <a:lnSpc>
                <a:spcPct val="125000"/>
              </a:lnSpc>
              <a:spcBef>
                <a:spcPts val="500"/>
              </a:spcBef>
              <a:buSzPct val="100000"/>
            </a:pPr>
            <a:r>
              <a:rPr lang="en-US" sz="2800" dirty="0" smtClean="0">
                <a:latin typeface="Helvetica Neue"/>
                <a:ea typeface="Helvetica Neue"/>
                <a:cs typeface="Helvetica Neue"/>
                <a:sym typeface="Helvetica Neue"/>
              </a:rPr>
              <a:t>Landing Page</a:t>
            </a:r>
            <a:endParaRPr lang="en-US" sz="2800" dirty="0">
              <a:latin typeface="Helvetica Neue"/>
              <a:ea typeface="Helvetica Neue"/>
              <a:cs typeface="Helvetica Neue"/>
              <a:sym typeface="Helvetica Neue"/>
            </a:endParaRPr>
          </a:p>
        </p:txBody>
      </p:sp>
      <p:sp>
        <p:nvSpPr>
          <p:cNvPr id="54" name="Shape 54"/>
          <p:cNvSpPr txBox="1"/>
          <p:nvPr/>
        </p:nvSpPr>
        <p:spPr>
          <a:xfrm>
            <a:off x="1022387" y="5575624"/>
            <a:ext cx="8121758" cy="6074100"/>
          </a:xfrm>
          <a:prstGeom prst="rect">
            <a:avLst/>
          </a:prstGeom>
          <a:noFill/>
          <a:ln>
            <a:noFill/>
          </a:ln>
        </p:spPr>
        <p:txBody>
          <a:bodyPr lIns="0" tIns="0" rIns="0" bIns="0" anchor="t" anchorCtr="0">
            <a:noAutofit/>
          </a:bodyPr>
          <a:lstStyle/>
          <a:p>
            <a:pPr algn="just">
              <a:lnSpc>
                <a:spcPct val="150000"/>
              </a:lnSpc>
            </a:pPr>
            <a:r>
              <a:rPr lang="en-US" sz="2400" dirty="0">
                <a:latin typeface="Helvetica Neue" charset="0"/>
                <a:ea typeface="Helvetica Neue" charset="0"/>
                <a:cs typeface="Helvetica Neue" charset="0"/>
              </a:rPr>
              <a:t>The North Dakota Atlas website began as a senior project for another </a:t>
            </a:r>
            <a:r>
              <a:rPr lang="en-US" sz="2400" dirty="0" smtClean="0">
                <a:latin typeface="Helvetica Neue" charset="0"/>
                <a:ea typeface="Helvetica Neue" charset="0"/>
                <a:cs typeface="Helvetica Neue" charset="0"/>
              </a:rPr>
              <a:t>group a few years back. </a:t>
            </a:r>
            <a:r>
              <a:rPr lang="en-US" sz="2400" dirty="0">
                <a:latin typeface="Helvetica Neue" charset="0"/>
                <a:ea typeface="Helvetica Neue" charset="0"/>
                <a:cs typeface="Helvetica Neue" charset="0"/>
              </a:rPr>
              <a:t>They set up a server and designed an interactive website, but it was never officially finished. Dr. Michael Niedzielski of the Geography Department wanted to see the project through but had some difficulties in the past with different groups of students coming in and out on the project. The goal this semester was to overhaul the entire website with new graphics, interactive maps, and to give it a clean, finished look.</a:t>
            </a:r>
          </a:p>
        </p:txBody>
      </p:sp>
      <p:sp>
        <p:nvSpPr>
          <p:cNvPr id="55" name="Shape 55"/>
          <p:cNvSpPr txBox="1"/>
          <p:nvPr/>
        </p:nvSpPr>
        <p:spPr>
          <a:xfrm>
            <a:off x="27614352" y="15803294"/>
            <a:ext cx="8175900" cy="1127400"/>
          </a:xfrm>
          <a:prstGeom prst="rect">
            <a:avLst/>
          </a:prstGeom>
          <a:solidFill>
            <a:srgbClr val="009A44"/>
          </a:solidFill>
          <a:ln w="9525" cap="flat" cmpd="sng">
            <a:solidFill>
              <a:srgbClr val="000000"/>
            </a:solidFill>
            <a:prstDash val="solid"/>
            <a:round/>
            <a:headEnd type="none" w="med" len="med"/>
            <a:tailEnd type="none" w="med" len="med"/>
          </a:ln>
        </p:spPr>
        <p:txBody>
          <a:bodyPr lIns="0" tIns="168575" rIns="0" bIns="0" anchor="t" anchorCtr="0">
            <a:noAutofit/>
          </a:bodyPr>
          <a:lstStyle/>
          <a:p>
            <a:pPr marL="0" marR="0" lvl="0" indent="0" algn="ctr" rtl="0">
              <a:lnSpc>
                <a:spcPct val="100000"/>
              </a:lnSpc>
              <a:spcBef>
                <a:spcPts val="0"/>
              </a:spcBef>
              <a:buSzPct val="25000"/>
              <a:buNone/>
            </a:pPr>
            <a:r>
              <a:rPr lang="en-US" sz="6000">
                <a:solidFill>
                  <a:srgbClr val="FFFFFF"/>
                </a:solidFill>
                <a:latin typeface="Helvetica Neue"/>
                <a:ea typeface="Helvetica Neue"/>
                <a:cs typeface="Helvetica Neue"/>
                <a:sym typeface="Helvetica Neue"/>
              </a:rPr>
              <a:t>Acknowledgements</a:t>
            </a:r>
          </a:p>
        </p:txBody>
      </p:sp>
      <p:sp>
        <p:nvSpPr>
          <p:cNvPr id="56" name="Shape 56"/>
          <p:cNvSpPr txBox="1"/>
          <p:nvPr/>
        </p:nvSpPr>
        <p:spPr>
          <a:xfrm>
            <a:off x="27641076" y="17157020"/>
            <a:ext cx="8058000" cy="2731500"/>
          </a:xfrm>
          <a:prstGeom prst="rect">
            <a:avLst/>
          </a:prstGeom>
          <a:noFill/>
          <a:ln>
            <a:noFill/>
          </a:ln>
        </p:spPr>
        <p:txBody>
          <a:bodyPr lIns="0" tIns="0" rIns="0" bIns="0" anchor="t" anchorCtr="0">
            <a:noAutofit/>
          </a:bodyPr>
          <a:lstStyle/>
          <a:p>
            <a:pPr marR="12700" lvl="0" algn="just" rtl="0">
              <a:lnSpc>
                <a:spcPct val="150000"/>
              </a:lnSpc>
              <a:spcBef>
                <a:spcPts val="0"/>
              </a:spcBef>
              <a:buSzPct val="100000"/>
            </a:pPr>
            <a:r>
              <a:rPr lang="en-US" sz="2800" dirty="0" smtClean="0">
                <a:latin typeface="Helvetica Neue"/>
                <a:ea typeface="Helvetica Neue"/>
                <a:cs typeface="Helvetica Neue"/>
                <a:sym typeface="Helvetica Neue"/>
              </a:rPr>
              <a:t>Thanks goes to Dr. Travis </a:t>
            </a:r>
            <a:r>
              <a:rPr lang="en-US" sz="2800" dirty="0" err="1" smtClean="0">
                <a:latin typeface="Helvetica Neue"/>
                <a:ea typeface="Helvetica Neue"/>
                <a:cs typeface="Helvetica Neue"/>
                <a:sym typeface="Helvetica Neue"/>
              </a:rPr>
              <a:t>Desell</a:t>
            </a:r>
            <a:r>
              <a:rPr lang="en-US" sz="2800" dirty="0" smtClean="0">
                <a:latin typeface="Helvetica Neue"/>
                <a:ea typeface="Helvetica Neue"/>
                <a:cs typeface="Helvetica Neue"/>
                <a:sym typeface="Helvetica Neue"/>
              </a:rPr>
              <a:t> </a:t>
            </a:r>
            <a:r>
              <a:rPr lang="en-US" sz="2800" dirty="0" smtClean="0">
                <a:latin typeface="Helvetica Neue"/>
                <a:ea typeface="Helvetica Neue"/>
                <a:cs typeface="Helvetica Neue"/>
                <a:sym typeface="Helvetica Neue"/>
              </a:rPr>
              <a:t>a</a:t>
            </a:r>
            <a:r>
              <a:rPr lang="en-US" sz="2800" dirty="0" smtClean="0">
                <a:latin typeface="Helvetica Neue"/>
                <a:ea typeface="Helvetica Neue"/>
                <a:cs typeface="Helvetica Neue"/>
                <a:sym typeface="Helvetica Neue"/>
              </a:rPr>
              <a:t>nd Marshall Mattingly, my technical advisors on this project. Marshall had worked on the site before and was extremely helpful when it came to getting the server working and all the web pages live.</a:t>
            </a:r>
            <a:endParaRPr lang="en-US" sz="2800" dirty="0">
              <a:latin typeface="Helvetica Neue"/>
              <a:ea typeface="Helvetica Neue"/>
              <a:cs typeface="Helvetica Neue"/>
              <a:sym typeface="Helvetica Neue"/>
            </a:endParaRPr>
          </a:p>
        </p:txBody>
      </p:sp>
      <p:sp>
        <p:nvSpPr>
          <p:cNvPr id="57" name="Shape 57"/>
          <p:cNvSpPr/>
          <p:nvPr/>
        </p:nvSpPr>
        <p:spPr>
          <a:xfrm>
            <a:off x="31116524" y="1747150"/>
            <a:ext cx="1554600" cy="929700"/>
          </a:xfrm>
          <a:prstGeom prst="rect">
            <a:avLst/>
          </a:prstGeom>
          <a:blipFill rotWithShape="1">
            <a:blip r:embed="rId4">
              <a:alphaModFix/>
            </a:blip>
            <a:stretch>
              <a:fillRect/>
            </a:stretch>
          </a:blipFill>
          <a:ln>
            <a:noFill/>
          </a:ln>
        </p:spPr>
        <p:txBody>
          <a:bodyPr lIns="0" tIns="0" rIns="0" bIns="0" anchor="t" anchorCtr="0">
            <a:noAutofit/>
          </a:bodyPr>
          <a:lstStyle/>
          <a:p>
            <a:pPr marL="0" marR="0" lvl="0" indent="0" algn="l" rtl="0">
              <a:spcBef>
                <a:spcPts val="0"/>
              </a:spcBef>
              <a:buNone/>
            </a:pPr>
            <a:endParaRPr sz="3600"/>
          </a:p>
        </p:txBody>
      </p:sp>
      <p:sp>
        <p:nvSpPr>
          <p:cNvPr id="58" name="Shape 58"/>
          <p:cNvSpPr/>
          <p:nvPr/>
        </p:nvSpPr>
        <p:spPr>
          <a:xfrm>
            <a:off x="31050631" y="2827733"/>
            <a:ext cx="4857900" cy="0"/>
          </a:xfrm>
          <a:custGeom>
            <a:avLst/>
            <a:gdLst/>
            <a:ahLst/>
            <a:cxnLst/>
            <a:rect l="0" t="0" r="0" b="0"/>
            <a:pathLst>
              <a:path w="120000" h="120000" extrusionOk="0">
                <a:moveTo>
                  <a:pt x="0" y="0"/>
                </a:moveTo>
                <a:lnTo>
                  <a:pt x="119984" y="0"/>
                </a:lnTo>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59" name="Shape 59"/>
          <p:cNvSpPr/>
          <p:nvPr/>
        </p:nvSpPr>
        <p:spPr>
          <a:xfrm>
            <a:off x="31116524" y="2988119"/>
            <a:ext cx="159300" cy="273900"/>
          </a:xfrm>
          <a:custGeom>
            <a:avLst/>
            <a:gdLst/>
            <a:ahLst/>
            <a:cxnLst/>
            <a:rect l="0" t="0" r="0" b="0"/>
            <a:pathLst>
              <a:path w="120000" h="120000" extrusionOk="0">
                <a:moveTo>
                  <a:pt x="20961" y="0"/>
                </a:moveTo>
                <a:lnTo>
                  <a:pt x="0" y="0"/>
                </a:lnTo>
                <a:lnTo>
                  <a:pt x="0" y="65224"/>
                </a:lnTo>
                <a:lnTo>
                  <a:pt x="1161" y="78612"/>
                </a:lnTo>
                <a:lnTo>
                  <a:pt x="27927" y="114345"/>
                </a:lnTo>
                <a:lnTo>
                  <a:pt x="59359" y="119700"/>
                </a:lnTo>
                <a:lnTo>
                  <a:pt x="77951" y="117916"/>
                </a:lnTo>
                <a:lnTo>
                  <a:pt x="91906" y="114345"/>
                </a:lnTo>
                <a:lnTo>
                  <a:pt x="103535" y="107205"/>
                </a:lnTo>
                <a:lnTo>
                  <a:pt x="105403" y="105419"/>
                </a:lnTo>
                <a:lnTo>
                  <a:pt x="58196" y="105419"/>
                </a:lnTo>
                <a:lnTo>
                  <a:pt x="45372" y="104527"/>
                </a:lnTo>
                <a:lnTo>
                  <a:pt x="34905" y="100064"/>
                </a:lnTo>
                <a:lnTo>
                  <a:pt x="26779" y="92893"/>
                </a:lnTo>
                <a:lnTo>
                  <a:pt x="22123" y="83075"/>
                </a:lnTo>
                <a:lnTo>
                  <a:pt x="20961" y="71471"/>
                </a:lnTo>
                <a:lnTo>
                  <a:pt x="20961" y="0"/>
                </a:lnTo>
                <a:close/>
              </a:path>
              <a:path w="120000" h="120000" extrusionOk="0">
                <a:moveTo>
                  <a:pt x="119847" y="0"/>
                </a:moveTo>
                <a:lnTo>
                  <a:pt x="98883" y="0"/>
                </a:lnTo>
                <a:lnTo>
                  <a:pt x="98883" y="71471"/>
                </a:lnTo>
                <a:lnTo>
                  <a:pt x="97721" y="83075"/>
                </a:lnTo>
                <a:lnTo>
                  <a:pt x="94232" y="92001"/>
                </a:lnTo>
                <a:lnTo>
                  <a:pt x="86091" y="99171"/>
                </a:lnTo>
                <a:lnTo>
                  <a:pt x="73314" y="104527"/>
                </a:lnTo>
                <a:lnTo>
                  <a:pt x="58196" y="105419"/>
                </a:lnTo>
                <a:lnTo>
                  <a:pt x="105403" y="105419"/>
                </a:lnTo>
                <a:lnTo>
                  <a:pt x="112870" y="98279"/>
                </a:lnTo>
                <a:lnTo>
                  <a:pt x="116360" y="89323"/>
                </a:lnTo>
                <a:lnTo>
                  <a:pt x="118685" y="78612"/>
                </a:lnTo>
                <a:lnTo>
                  <a:pt x="119847" y="65224"/>
                </a:lnTo>
                <a:lnTo>
                  <a:pt x="119847"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60" name="Shape 60"/>
          <p:cNvSpPr/>
          <p:nvPr/>
        </p:nvSpPr>
        <p:spPr>
          <a:xfrm>
            <a:off x="31116524" y="2988119"/>
            <a:ext cx="159300" cy="273900"/>
          </a:xfrm>
          <a:custGeom>
            <a:avLst/>
            <a:gdLst/>
            <a:ahLst/>
            <a:cxnLst/>
            <a:rect l="0" t="0" r="0" b="0"/>
            <a:pathLst>
              <a:path w="120000" h="120000" extrusionOk="0">
                <a:moveTo>
                  <a:pt x="0" y="0"/>
                </a:moveTo>
                <a:lnTo>
                  <a:pt x="20961" y="0"/>
                </a:lnTo>
                <a:lnTo>
                  <a:pt x="20961" y="71471"/>
                </a:lnTo>
                <a:lnTo>
                  <a:pt x="22123" y="83075"/>
                </a:lnTo>
                <a:lnTo>
                  <a:pt x="26779" y="92893"/>
                </a:lnTo>
                <a:lnTo>
                  <a:pt x="34905" y="100064"/>
                </a:lnTo>
                <a:lnTo>
                  <a:pt x="45372" y="104527"/>
                </a:lnTo>
                <a:lnTo>
                  <a:pt x="58196" y="105419"/>
                </a:lnTo>
                <a:lnTo>
                  <a:pt x="73314" y="104527"/>
                </a:lnTo>
                <a:lnTo>
                  <a:pt x="86091" y="99171"/>
                </a:lnTo>
                <a:lnTo>
                  <a:pt x="94232" y="92001"/>
                </a:lnTo>
                <a:lnTo>
                  <a:pt x="97721" y="83075"/>
                </a:lnTo>
                <a:lnTo>
                  <a:pt x="98883" y="71471"/>
                </a:lnTo>
                <a:lnTo>
                  <a:pt x="98883" y="0"/>
                </a:lnTo>
                <a:lnTo>
                  <a:pt x="119847" y="0"/>
                </a:lnTo>
                <a:lnTo>
                  <a:pt x="119847" y="65224"/>
                </a:lnTo>
                <a:lnTo>
                  <a:pt x="103535" y="107205"/>
                </a:lnTo>
                <a:lnTo>
                  <a:pt x="59359" y="119700"/>
                </a:lnTo>
                <a:lnTo>
                  <a:pt x="41882" y="117916"/>
                </a:lnTo>
                <a:lnTo>
                  <a:pt x="3526" y="89323"/>
                </a:lnTo>
                <a:lnTo>
                  <a:pt x="0" y="65224"/>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1" name="Shape 61"/>
          <p:cNvSpPr/>
          <p:nvPr/>
        </p:nvSpPr>
        <p:spPr>
          <a:xfrm>
            <a:off x="31331333" y="2988119"/>
            <a:ext cx="159300" cy="266400"/>
          </a:xfrm>
          <a:custGeom>
            <a:avLst/>
            <a:gdLst/>
            <a:ahLst/>
            <a:cxnLst/>
            <a:rect l="0" t="0" r="0" b="0"/>
            <a:pathLst>
              <a:path w="120000" h="120000" extrusionOk="0">
                <a:moveTo>
                  <a:pt x="24453" y="0"/>
                </a:moveTo>
                <a:lnTo>
                  <a:pt x="0" y="0"/>
                </a:lnTo>
                <a:lnTo>
                  <a:pt x="0" y="119449"/>
                </a:lnTo>
                <a:lnTo>
                  <a:pt x="19801" y="119449"/>
                </a:lnTo>
                <a:lnTo>
                  <a:pt x="19801" y="22951"/>
                </a:lnTo>
                <a:lnTo>
                  <a:pt x="42438" y="22951"/>
                </a:lnTo>
                <a:lnTo>
                  <a:pt x="24453" y="0"/>
                </a:lnTo>
                <a:close/>
              </a:path>
              <a:path w="120000" h="120000" extrusionOk="0">
                <a:moveTo>
                  <a:pt x="42438" y="22951"/>
                </a:moveTo>
                <a:lnTo>
                  <a:pt x="19801" y="22951"/>
                </a:lnTo>
                <a:lnTo>
                  <a:pt x="96557" y="119449"/>
                </a:lnTo>
                <a:lnTo>
                  <a:pt x="119846" y="119449"/>
                </a:lnTo>
                <a:lnTo>
                  <a:pt x="119846" y="96466"/>
                </a:lnTo>
                <a:lnTo>
                  <a:pt x="100045" y="96466"/>
                </a:lnTo>
                <a:lnTo>
                  <a:pt x="42438" y="22951"/>
                </a:lnTo>
                <a:close/>
              </a:path>
              <a:path w="120000" h="120000" extrusionOk="0">
                <a:moveTo>
                  <a:pt x="119846" y="0"/>
                </a:moveTo>
                <a:lnTo>
                  <a:pt x="100045" y="0"/>
                </a:lnTo>
                <a:lnTo>
                  <a:pt x="100045" y="96466"/>
                </a:lnTo>
                <a:lnTo>
                  <a:pt x="119846" y="96466"/>
                </a:lnTo>
                <a:lnTo>
                  <a:pt x="119846"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62" name="Shape 62"/>
          <p:cNvSpPr/>
          <p:nvPr/>
        </p:nvSpPr>
        <p:spPr>
          <a:xfrm>
            <a:off x="31331333" y="2988119"/>
            <a:ext cx="159300" cy="266400"/>
          </a:xfrm>
          <a:custGeom>
            <a:avLst/>
            <a:gdLst/>
            <a:ahLst/>
            <a:cxnLst/>
            <a:rect l="0" t="0" r="0" b="0"/>
            <a:pathLst>
              <a:path w="120000" h="120000" extrusionOk="0">
                <a:moveTo>
                  <a:pt x="0" y="0"/>
                </a:moveTo>
                <a:lnTo>
                  <a:pt x="24453" y="0"/>
                </a:lnTo>
                <a:lnTo>
                  <a:pt x="100045" y="96466"/>
                </a:lnTo>
                <a:lnTo>
                  <a:pt x="100045" y="0"/>
                </a:lnTo>
                <a:lnTo>
                  <a:pt x="119846" y="0"/>
                </a:lnTo>
                <a:lnTo>
                  <a:pt x="119846" y="119449"/>
                </a:lnTo>
                <a:lnTo>
                  <a:pt x="96557" y="119449"/>
                </a:lnTo>
                <a:lnTo>
                  <a:pt x="19801" y="22951"/>
                </a:lnTo>
                <a:lnTo>
                  <a:pt x="19801"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3" name="Shape 63"/>
          <p:cNvSpPr/>
          <p:nvPr/>
        </p:nvSpPr>
        <p:spPr>
          <a:xfrm>
            <a:off x="31569373" y="2988131"/>
            <a:ext cx="0" cy="266400"/>
          </a:xfrm>
          <a:custGeom>
            <a:avLst/>
            <a:gdLst/>
            <a:ahLst/>
            <a:cxnLst/>
            <a:rect l="0" t="0" r="0" b="0"/>
            <a:pathLst>
              <a:path w="120000" h="120000" extrusionOk="0">
                <a:moveTo>
                  <a:pt x="0" y="0"/>
                </a:moveTo>
                <a:lnTo>
                  <a:pt x="0" y="119442"/>
                </a:lnTo>
              </a:path>
            </a:pathLst>
          </a:custGeom>
          <a:noFill/>
          <a:ln w="152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4" name="Shape 64"/>
          <p:cNvSpPr/>
          <p:nvPr/>
        </p:nvSpPr>
        <p:spPr>
          <a:xfrm>
            <a:off x="31626565" y="2988119"/>
            <a:ext cx="176700" cy="266400"/>
          </a:xfrm>
          <a:custGeom>
            <a:avLst/>
            <a:gdLst/>
            <a:ahLst/>
            <a:cxnLst/>
            <a:rect l="0" t="0" r="0" b="0"/>
            <a:pathLst>
              <a:path w="120000" h="120000" extrusionOk="0">
                <a:moveTo>
                  <a:pt x="20964" y="0"/>
                </a:moveTo>
                <a:lnTo>
                  <a:pt x="0" y="0"/>
                </a:lnTo>
                <a:lnTo>
                  <a:pt x="50349" y="119449"/>
                </a:lnTo>
                <a:lnTo>
                  <a:pt x="69230" y="119449"/>
                </a:lnTo>
                <a:lnTo>
                  <a:pt x="76583" y="102005"/>
                </a:lnTo>
                <a:lnTo>
                  <a:pt x="59789" y="102005"/>
                </a:lnTo>
                <a:lnTo>
                  <a:pt x="20964" y="0"/>
                </a:lnTo>
                <a:close/>
              </a:path>
              <a:path w="120000" h="120000" extrusionOk="0">
                <a:moveTo>
                  <a:pt x="119580" y="0"/>
                </a:moveTo>
                <a:lnTo>
                  <a:pt x="98614" y="0"/>
                </a:lnTo>
                <a:lnTo>
                  <a:pt x="59789" y="102005"/>
                </a:lnTo>
                <a:lnTo>
                  <a:pt x="76583" y="102005"/>
                </a:lnTo>
                <a:lnTo>
                  <a:pt x="119580"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65" name="Shape 65"/>
          <p:cNvSpPr/>
          <p:nvPr/>
        </p:nvSpPr>
        <p:spPr>
          <a:xfrm>
            <a:off x="31626565" y="2988119"/>
            <a:ext cx="176700" cy="266400"/>
          </a:xfrm>
          <a:custGeom>
            <a:avLst/>
            <a:gdLst/>
            <a:ahLst/>
            <a:cxnLst/>
            <a:rect l="0" t="0" r="0" b="0"/>
            <a:pathLst>
              <a:path w="120000" h="120000" extrusionOk="0">
                <a:moveTo>
                  <a:pt x="0" y="0"/>
                </a:moveTo>
                <a:lnTo>
                  <a:pt x="20964" y="0"/>
                </a:lnTo>
                <a:lnTo>
                  <a:pt x="59789" y="102005"/>
                </a:lnTo>
                <a:lnTo>
                  <a:pt x="98614" y="0"/>
                </a:lnTo>
                <a:lnTo>
                  <a:pt x="119580" y="0"/>
                </a:lnTo>
                <a:lnTo>
                  <a:pt x="69230" y="119449"/>
                </a:lnTo>
                <a:lnTo>
                  <a:pt x="50349"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6" name="Shape 66"/>
          <p:cNvSpPr/>
          <p:nvPr/>
        </p:nvSpPr>
        <p:spPr>
          <a:xfrm>
            <a:off x="31846008" y="3236530"/>
            <a:ext cx="149100" cy="0"/>
          </a:xfrm>
          <a:custGeom>
            <a:avLst/>
            <a:gdLst/>
            <a:ahLst/>
            <a:cxnLst/>
            <a:rect l="0" t="0" r="0" b="0"/>
            <a:pathLst>
              <a:path w="120000" h="120000" extrusionOk="0">
                <a:moveTo>
                  <a:pt x="0" y="0"/>
                </a:moveTo>
                <a:lnTo>
                  <a:pt x="119449" y="0"/>
                </a:lnTo>
              </a:path>
            </a:pathLst>
          </a:custGeom>
          <a:noFill/>
          <a:ln w="1270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7" name="Shape 67"/>
          <p:cNvSpPr/>
          <p:nvPr/>
        </p:nvSpPr>
        <p:spPr>
          <a:xfrm>
            <a:off x="31846008" y="3177160"/>
            <a:ext cx="26700" cy="0"/>
          </a:xfrm>
          <a:custGeom>
            <a:avLst/>
            <a:gdLst/>
            <a:ahLst/>
            <a:cxnLst/>
            <a:rect l="0" t="0" r="0" b="0"/>
            <a:pathLst>
              <a:path w="120000" h="120000" extrusionOk="0">
                <a:moveTo>
                  <a:pt x="0" y="0"/>
                </a:moveTo>
                <a:lnTo>
                  <a:pt x="118529" y="0"/>
                </a:lnTo>
              </a:path>
            </a:pathLst>
          </a:custGeom>
          <a:noFill/>
          <a:ln w="3685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8" name="Shape 68"/>
          <p:cNvSpPr/>
          <p:nvPr/>
        </p:nvSpPr>
        <p:spPr>
          <a:xfrm>
            <a:off x="31846008" y="3116267"/>
            <a:ext cx="136200" cy="0"/>
          </a:xfrm>
          <a:custGeom>
            <a:avLst/>
            <a:gdLst/>
            <a:ahLst/>
            <a:cxnLst/>
            <a:rect l="0" t="0" r="0" b="0"/>
            <a:pathLst>
              <a:path w="120000" h="120000" extrusionOk="0">
                <a:moveTo>
                  <a:pt x="0" y="0"/>
                </a:moveTo>
                <a:lnTo>
                  <a:pt x="119722" y="0"/>
                </a:lnTo>
              </a:path>
            </a:pathLst>
          </a:custGeom>
          <a:noFill/>
          <a:ln w="139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69" name="Shape 69"/>
          <p:cNvSpPr/>
          <p:nvPr/>
        </p:nvSpPr>
        <p:spPr>
          <a:xfrm>
            <a:off x="31846008" y="3059942"/>
            <a:ext cx="26700" cy="0"/>
          </a:xfrm>
          <a:custGeom>
            <a:avLst/>
            <a:gdLst/>
            <a:ahLst/>
            <a:cxnLst/>
            <a:rect l="0" t="0" r="0" b="0"/>
            <a:pathLst>
              <a:path w="120000" h="120000" extrusionOk="0">
                <a:moveTo>
                  <a:pt x="0" y="0"/>
                </a:moveTo>
                <a:lnTo>
                  <a:pt x="118529" y="0"/>
                </a:lnTo>
              </a:path>
            </a:pathLst>
          </a:custGeom>
          <a:noFill/>
          <a:ln w="330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0" name="Shape 70"/>
          <p:cNvSpPr/>
          <p:nvPr/>
        </p:nvSpPr>
        <p:spPr>
          <a:xfrm>
            <a:off x="31846008" y="3003617"/>
            <a:ext cx="145500" cy="0"/>
          </a:xfrm>
          <a:custGeom>
            <a:avLst/>
            <a:gdLst/>
            <a:ahLst/>
            <a:cxnLst/>
            <a:rect l="0" t="0" r="0" b="0"/>
            <a:pathLst>
              <a:path w="120000" h="120000" extrusionOk="0">
                <a:moveTo>
                  <a:pt x="0" y="0"/>
                </a:moveTo>
                <a:lnTo>
                  <a:pt x="119748" y="0"/>
                </a:lnTo>
              </a:path>
            </a:pathLst>
          </a:custGeom>
          <a:noFill/>
          <a:ln w="139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1" name="Shape 71"/>
          <p:cNvSpPr/>
          <p:nvPr/>
        </p:nvSpPr>
        <p:spPr>
          <a:xfrm>
            <a:off x="31846008" y="2988119"/>
            <a:ext cx="149100" cy="266400"/>
          </a:xfrm>
          <a:custGeom>
            <a:avLst/>
            <a:gdLst/>
            <a:ahLst/>
            <a:cxnLst/>
            <a:rect l="0" t="0" r="0" b="0"/>
            <a:pathLst>
              <a:path w="120000" h="120000" extrusionOk="0">
                <a:moveTo>
                  <a:pt x="0" y="0"/>
                </a:moveTo>
                <a:lnTo>
                  <a:pt x="116961" y="0"/>
                </a:lnTo>
                <a:lnTo>
                  <a:pt x="116961" y="14689"/>
                </a:lnTo>
                <a:lnTo>
                  <a:pt x="21133" y="14689"/>
                </a:lnTo>
                <a:lnTo>
                  <a:pt x="21133" y="50531"/>
                </a:lnTo>
                <a:lnTo>
                  <a:pt x="109514" y="50531"/>
                </a:lnTo>
                <a:lnTo>
                  <a:pt x="109514" y="65250"/>
                </a:lnTo>
                <a:lnTo>
                  <a:pt x="21133" y="65250"/>
                </a:lnTo>
                <a:lnTo>
                  <a:pt x="21133" y="105677"/>
                </a:lnTo>
                <a:lnTo>
                  <a:pt x="119450" y="105677"/>
                </a:lnTo>
                <a:lnTo>
                  <a:pt x="119450"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2" name="Shape 72"/>
          <p:cNvSpPr/>
          <p:nvPr/>
        </p:nvSpPr>
        <p:spPr>
          <a:xfrm>
            <a:off x="32046930" y="2988119"/>
            <a:ext cx="166500" cy="266400"/>
          </a:xfrm>
          <a:custGeom>
            <a:avLst/>
            <a:gdLst/>
            <a:ahLst/>
            <a:cxnLst/>
            <a:rect l="0" t="0" r="0" b="0"/>
            <a:pathLst>
              <a:path w="120000" h="120000" extrusionOk="0">
                <a:moveTo>
                  <a:pt x="66870" y="0"/>
                </a:moveTo>
                <a:lnTo>
                  <a:pt x="0" y="0"/>
                </a:lnTo>
                <a:lnTo>
                  <a:pt x="0" y="119449"/>
                </a:lnTo>
                <a:lnTo>
                  <a:pt x="20045" y="119449"/>
                </a:lnTo>
                <a:lnTo>
                  <a:pt x="20045" y="68005"/>
                </a:lnTo>
                <a:lnTo>
                  <a:pt x="105892" y="68005"/>
                </a:lnTo>
                <a:lnTo>
                  <a:pt x="102549" y="65250"/>
                </a:lnTo>
                <a:lnTo>
                  <a:pt x="98061" y="62465"/>
                </a:lnTo>
                <a:lnTo>
                  <a:pt x="93603" y="60630"/>
                </a:lnTo>
                <a:lnTo>
                  <a:pt x="99206" y="57875"/>
                </a:lnTo>
                <a:lnTo>
                  <a:pt x="103384" y="55121"/>
                </a:lnTo>
                <a:lnTo>
                  <a:pt x="20045" y="55121"/>
                </a:lnTo>
                <a:lnTo>
                  <a:pt x="20045" y="13770"/>
                </a:lnTo>
                <a:lnTo>
                  <a:pt x="107209" y="13770"/>
                </a:lnTo>
                <a:lnTo>
                  <a:pt x="104778" y="10098"/>
                </a:lnTo>
                <a:lnTo>
                  <a:pt x="93603" y="3671"/>
                </a:lnTo>
                <a:lnTo>
                  <a:pt x="81343" y="917"/>
                </a:lnTo>
                <a:lnTo>
                  <a:pt x="66870" y="0"/>
                </a:lnTo>
                <a:close/>
              </a:path>
              <a:path w="120000" h="120000" extrusionOk="0">
                <a:moveTo>
                  <a:pt x="105892" y="68005"/>
                </a:moveTo>
                <a:lnTo>
                  <a:pt x="63526" y="68005"/>
                </a:lnTo>
                <a:lnTo>
                  <a:pt x="71328" y="68923"/>
                </a:lnTo>
                <a:lnTo>
                  <a:pt x="76900" y="68923"/>
                </a:lnTo>
                <a:lnTo>
                  <a:pt x="81343" y="70759"/>
                </a:lnTo>
                <a:lnTo>
                  <a:pt x="92489" y="110268"/>
                </a:lnTo>
                <a:lnTo>
                  <a:pt x="93603" y="113940"/>
                </a:lnTo>
                <a:lnTo>
                  <a:pt x="93603" y="115776"/>
                </a:lnTo>
                <a:lnTo>
                  <a:pt x="94717" y="117612"/>
                </a:lnTo>
                <a:lnTo>
                  <a:pt x="94717" y="119449"/>
                </a:lnTo>
                <a:lnTo>
                  <a:pt x="119267" y="119449"/>
                </a:lnTo>
                <a:lnTo>
                  <a:pt x="119267" y="116694"/>
                </a:lnTo>
                <a:lnTo>
                  <a:pt x="117038" y="115776"/>
                </a:lnTo>
                <a:lnTo>
                  <a:pt x="114808" y="113021"/>
                </a:lnTo>
                <a:lnTo>
                  <a:pt x="112580" y="109350"/>
                </a:lnTo>
                <a:lnTo>
                  <a:pt x="112580" y="107513"/>
                </a:lnTo>
                <a:lnTo>
                  <a:pt x="111465" y="103841"/>
                </a:lnTo>
                <a:lnTo>
                  <a:pt x="111465" y="99220"/>
                </a:lnTo>
                <a:lnTo>
                  <a:pt x="110350" y="83612"/>
                </a:lnTo>
                <a:lnTo>
                  <a:pt x="109236" y="74431"/>
                </a:lnTo>
                <a:lnTo>
                  <a:pt x="105892" y="68005"/>
                </a:lnTo>
                <a:close/>
              </a:path>
              <a:path w="120000" h="120000" extrusionOk="0">
                <a:moveTo>
                  <a:pt x="107209" y="13770"/>
                </a:moveTo>
                <a:lnTo>
                  <a:pt x="73556" y="13770"/>
                </a:lnTo>
                <a:lnTo>
                  <a:pt x="78014" y="14689"/>
                </a:lnTo>
                <a:lnTo>
                  <a:pt x="82458" y="16525"/>
                </a:lnTo>
                <a:lnTo>
                  <a:pt x="89145" y="20197"/>
                </a:lnTo>
                <a:lnTo>
                  <a:pt x="92489" y="25706"/>
                </a:lnTo>
                <a:lnTo>
                  <a:pt x="93603" y="34006"/>
                </a:lnTo>
                <a:lnTo>
                  <a:pt x="91374" y="44104"/>
                </a:lnTo>
                <a:lnTo>
                  <a:pt x="85801" y="50531"/>
                </a:lnTo>
                <a:lnTo>
                  <a:pt x="76900" y="53284"/>
                </a:lnTo>
                <a:lnTo>
                  <a:pt x="64641" y="55121"/>
                </a:lnTo>
                <a:lnTo>
                  <a:pt x="103384" y="55121"/>
                </a:lnTo>
                <a:lnTo>
                  <a:pt x="104778" y="54203"/>
                </a:lnTo>
                <a:lnTo>
                  <a:pt x="108122" y="49613"/>
                </a:lnTo>
                <a:lnTo>
                  <a:pt x="112580" y="42268"/>
                </a:lnTo>
                <a:lnTo>
                  <a:pt x="113694" y="32169"/>
                </a:lnTo>
                <a:lnTo>
                  <a:pt x="111465" y="20197"/>
                </a:lnTo>
                <a:lnTo>
                  <a:pt x="107209" y="1377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73" name="Shape 73"/>
          <p:cNvSpPr/>
          <p:nvPr/>
        </p:nvSpPr>
        <p:spPr>
          <a:xfrm>
            <a:off x="32074723" y="3018676"/>
            <a:ext cx="102900" cy="92700"/>
          </a:xfrm>
          <a:custGeom>
            <a:avLst/>
            <a:gdLst/>
            <a:ahLst/>
            <a:cxnLst/>
            <a:rect l="0" t="0" r="0" b="0"/>
            <a:pathLst>
              <a:path w="120000" h="120000" extrusionOk="0">
                <a:moveTo>
                  <a:pt x="0" y="0"/>
                </a:moveTo>
                <a:lnTo>
                  <a:pt x="0" y="118630"/>
                </a:lnTo>
                <a:lnTo>
                  <a:pt x="72152" y="118630"/>
                </a:lnTo>
                <a:lnTo>
                  <a:pt x="91989" y="113363"/>
                </a:lnTo>
                <a:lnTo>
                  <a:pt x="106391" y="105460"/>
                </a:lnTo>
                <a:lnTo>
                  <a:pt x="115407" y="87024"/>
                </a:lnTo>
                <a:lnTo>
                  <a:pt x="119012" y="58051"/>
                </a:lnTo>
                <a:lnTo>
                  <a:pt x="117209" y="34239"/>
                </a:lnTo>
                <a:lnTo>
                  <a:pt x="75760" y="0"/>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4" name="Shape 74"/>
          <p:cNvSpPr/>
          <p:nvPr/>
        </p:nvSpPr>
        <p:spPr>
          <a:xfrm>
            <a:off x="32046930" y="2988119"/>
            <a:ext cx="166500" cy="266400"/>
          </a:xfrm>
          <a:custGeom>
            <a:avLst/>
            <a:gdLst/>
            <a:ahLst/>
            <a:cxnLst/>
            <a:rect l="0" t="0" r="0" b="0"/>
            <a:pathLst>
              <a:path w="120000" h="120000" extrusionOk="0">
                <a:moveTo>
                  <a:pt x="0" y="0"/>
                </a:moveTo>
                <a:lnTo>
                  <a:pt x="66870" y="0"/>
                </a:lnTo>
                <a:lnTo>
                  <a:pt x="111465" y="20197"/>
                </a:lnTo>
                <a:lnTo>
                  <a:pt x="113694" y="32169"/>
                </a:lnTo>
                <a:lnTo>
                  <a:pt x="112580" y="42268"/>
                </a:lnTo>
                <a:lnTo>
                  <a:pt x="108122" y="49613"/>
                </a:lnTo>
                <a:lnTo>
                  <a:pt x="104778" y="54203"/>
                </a:lnTo>
                <a:lnTo>
                  <a:pt x="99206" y="57875"/>
                </a:lnTo>
                <a:lnTo>
                  <a:pt x="93603" y="60630"/>
                </a:lnTo>
                <a:lnTo>
                  <a:pt x="98061" y="62465"/>
                </a:lnTo>
                <a:lnTo>
                  <a:pt x="111465" y="103841"/>
                </a:lnTo>
                <a:lnTo>
                  <a:pt x="112580" y="107513"/>
                </a:lnTo>
                <a:lnTo>
                  <a:pt x="112580" y="109350"/>
                </a:lnTo>
                <a:lnTo>
                  <a:pt x="114808" y="113021"/>
                </a:lnTo>
                <a:lnTo>
                  <a:pt x="117038" y="115776"/>
                </a:lnTo>
                <a:lnTo>
                  <a:pt x="119267" y="116694"/>
                </a:lnTo>
                <a:lnTo>
                  <a:pt x="119267" y="119449"/>
                </a:lnTo>
                <a:lnTo>
                  <a:pt x="94717" y="119449"/>
                </a:lnTo>
                <a:lnTo>
                  <a:pt x="94717" y="117612"/>
                </a:lnTo>
                <a:lnTo>
                  <a:pt x="93603" y="115776"/>
                </a:lnTo>
                <a:lnTo>
                  <a:pt x="93603" y="113940"/>
                </a:lnTo>
                <a:lnTo>
                  <a:pt x="92489" y="110268"/>
                </a:lnTo>
                <a:lnTo>
                  <a:pt x="92489" y="106595"/>
                </a:lnTo>
                <a:lnTo>
                  <a:pt x="71328" y="68923"/>
                </a:lnTo>
                <a:lnTo>
                  <a:pt x="63526" y="68005"/>
                </a:lnTo>
                <a:lnTo>
                  <a:pt x="20045" y="68005"/>
                </a:lnTo>
                <a:lnTo>
                  <a:pt x="20045"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5" name="Shape 75"/>
          <p:cNvSpPr/>
          <p:nvPr/>
        </p:nvSpPr>
        <p:spPr>
          <a:xfrm>
            <a:off x="32253970" y="2979971"/>
            <a:ext cx="157200" cy="281400"/>
          </a:xfrm>
          <a:custGeom>
            <a:avLst/>
            <a:gdLst/>
            <a:ahLst/>
            <a:cxnLst/>
            <a:rect l="0" t="0" r="0" b="0"/>
            <a:pathLst>
              <a:path w="120000" h="120000" extrusionOk="0">
                <a:moveTo>
                  <a:pt x="18911" y="79961"/>
                </a:moveTo>
                <a:lnTo>
                  <a:pt x="0" y="79961"/>
                </a:lnTo>
                <a:lnTo>
                  <a:pt x="1210" y="91252"/>
                </a:lnTo>
                <a:lnTo>
                  <a:pt x="7111" y="100833"/>
                </a:lnTo>
                <a:lnTo>
                  <a:pt x="15372" y="109518"/>
                </a:lnTo>
                <a:lnTo>
                  <a:pt x="27157" y="115597"/>
                </a:lnTo>
                <a:lnTo>
                  <a:pt x="42497" y="119071"/>
                </a:lnTo>
                <a:lnTo>
                  <a:pt x="59050" y="119939"/>
                </a:lnTo>
                <a:lnTo>
                  <a:pt x="81456" y="118203"/>
                </a:lnTo>
                <a:lnTo>
                  <a:pt x="101517" y="112124"/>
                </a:lnTo>
                <a:lnTo>
                  <a:pt x="108622" y="106912"/>
                </a:lnTo>
                <a:lnTo>
                  <a:pt x="60231" y="106912"/>
                </a:lnTo>
                <a:lnTo>
                  <a:pt x="46038" y="106044"/>
                </a:lnTo>
                <a:lnTo>
                  <a:pt x="34237" y="101701"/>
                </a:lnTo>
                <a:lnTo>
                  <a:pt x="24796" y="95594"/>
                </a:lnTo>
                <a:lnTo>
                  <a:pt x="21272" y="88646"/>
                </a:lnTo>
                <a:lnTo>
                  <a:pt x="18911" y="79961"/>
                </a:lnTo>
                <a:close/>
              </a:path>
              <a:path w="120000" h="120000" extrusionOk="0">
                <a:moveTo>
                  <a:pt x="59050" y="0"/>
                </a:moveTo>
                <a:lnTo>
                  <a:pt x="10650" y="17368"/>
                </a:lnTo>
                <a:lnTo>
                  <a:pt x="4750" y="35640"/>
                </a:lnTo>
                <a:lnTo>
                  <a:pt x="7111" y="44325"/>
                </a:lnTo>
                <a:lnTo>
                  <a:pt x="67311" y="67803"/>
                </a:lnTo>
                <a:lnTo>
                  <a:pt x="81456" y="70408"/>
                </a:lnTo>
                <a:lnTo>
                  <a:pt x="92077" y="73882"/>
                </a:lnTo>
                <a:lnTo>
                  <a:pt x="94437" y="76487"/>
                </a:lnTo>
                <a:lnTo>
                  <a:pt x="99158" y="83435"/>
                </a:lnTo>
                <a:lnTo>
                  <a:pt x="99158" y="87777"/>
                </a:lnTo>
                <a:lnTo>
                  <a:pt x="96797" y="94725"/>
                </a:lnTo>
                <a:lnTo>
                  <a:pt x="90897" y="100833"/>
                </a:lnTo>
                <a:lnTo>
                  <a:pt x="81456" y="104307"/>
                </a:lnTo>
                <a:lnTo>
                  <a:pt x="72016" y="106912"/>
                </a:lnTo>
                <a:lnTo>
                  <a:pt x="108622" y="106912"/>
                </a:lnTo>
                <a:lnTo>
                  <a:pt x="110990" y="105176"/>
                </a:lnTo>
                <a:lnTo>
                  <a:pt x="118069" y="96462"/>
                </a:lnTo>
                <a:lnTo>
                  <a:pt x="119234" y="85172"/>
                </a:lnTo>
                <a:lnTo>
                  <a:pt x="118069" y="75619"/>
                </a:lnTo>
                <a:lnTo>
                  <a:pt x="61411" y="51273"/>
                </a:lnTo>
                <a:lnTo>
                  <a:pt x="43677" y="47799"/>
                </a:lnTo>
                <a:lnTo>
                  <a:pt x="24796" y="33036"/>
                </a:lnTo>
                <a:lnTo>
                  <a:pt x="25976" y="27790"/>
                </a:lnTo>
                <a:lnTo>
                  <a:pt x="28337" y="23448"/>
                </a:lnTo>
                <a:lnTo>
                  <a:pt x="33057" y="19106"/>
                </a:lnTo>
                <a:lnTo>
                  <a:pt x="42497" y="14763"/>
                </a:lnTo>
                <a:lnTo>
                  <a:pt x="57870" y="13895"/>
                </a:lnTo>
                <a:lnTo>
                  <a:pt x="105341" y="13895"/>
                </a:lnTo>
                <a:lnTo>
                  <a:pt x="99158" y="8683"/>
                </a:lnTo>
                <a:lnTo>
                  <a:pt x="80275" y="2604"/>
                </a:lnTo>
                <a:lnTo>
                  <a:pt x="59050" y="0"/>
                </a:lnTo>
                <a:close/>
              </a:path>
              <a:path w="120000" h="120000" extrusionOk="0">
                <a:moveTo>
                  <a:pt x="105341" y="13895"/>
                </a:moveTo>
                <a:lnTo>
                  <a:pt x="57870" y="13895"/>
                </a:lnTo>
                <a:lnTo>
                  <a:pt x="70835" y="14763"/>
                </a:lnTo>
                <a:lnTo>
                  <a:pt x="81456" y="17368"/>
                </a:lnTo>
                <a:lnTo>
                  <a:pt x="88536" y="22579"/>
                </a:lnTo>
                <a:lnTo>
                  <a:pt x="93256" y="28659"/>
                </a:lnTo>
                <a:lnTo>
                  <a:pt x="95617" y="36509"/>
                </a:lnTo>
                <a:lnTo>
                  <a:pt x="115710" y="36509"/>
                </a:lnTo>
                <a:lnTo>
                  <a:pt x="113349" y="25184"/>
                </a:lnTo>
                <a:lnTo>
                  <a:pt x="107402" y="15631"/>
                </a:lnTo>
                <a:lnTo>
                  <a:pt x="105341" y="13895"/>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76" name="Shape 76"/>
          <p:cNvSpPr/>
          <p:nvPr/>
        </p:nvSpPr>
        <p:spPr>
          <a:xfrm>
            <a:off x="32253970" y="2979971"/>
            <a:ext cx="157200" cy="281400"/>
          </a:xfrm>
          <a:custGeom>
            <a:avLst/>
            <a:gdLst/>
            <a:ahLst/>
            <a:cxnLst/>
            <a:rect l="0" t="0" r="0" b="0"/>
            <a:pathLst>
              <a:path w="120000" h="120000" extrusionOk="0">
                <a:moveTo>
                  <a:pt x="59050" y="0"/>
                </a:moveTo>
                <a:lnTo>
                  <a:pt x="113349" y="25184"/>
                </a:lnTo>
                <a:lnTo>
                  <a:pt x="115710" y="36509"/>
                </a:lnTo>
                <a:lnTo>
                  <a:pt x="95617" y="36509"/>
                </a:lnTo>
                <a:lnTo>
                  <a:pt x="93256" y="28659"/>
                </a:lnTo>
                <a:lnTo>
                  <a:pt x="88536" y="22579"/>
                </a:lnTo>
                <a:lnTo>
                  <a:pt x="81456" y="17368"/>
                </a:lnTo>
                <a:lnTo>
                  <a:pt x="70835" y="14763"/>
                </a:lnTo>
                <a:lnTo>
                  <a:pt x="57870" y="13895"/>
                </a:lnTo>
                <a:lnTo>
                  <a:pt x="42497" y="14763"/>
                </a:lnTo>
                <a:lnTo>
                  <a:pt x="33057" y="19106"/>
                </a:lnTo>
                <a:lnTo>
                  <a:pt x="28337" y="23448"/>
                </a:lnTo>
                <a:lnTo>
                  <a:pt x="25976" y="27790"/>
                </a:lnTo>
                <a:lnTo>
                  <a:pt x="24796" y="33036"/>
                </a:lnTo>
                <a:lnTo>
                  <a:pt x="24796" y="36509"/>
                </a:lnTo>
                <a:lnTo>
                  <a:pt x="81456" y="54746"/>
                </a:lnTo>
                <a:lnTo>
                  <a:pt x="95617" y="58221"/>
                </a:lnTo>
                <a:lnTo>
                  <a:pt x="105042" y="61695"/>
                </a:lnTo>
                <a:lnTo>
                  <a:pt x="113349" y="67803"/>
                </a:lnTo>
                <a:lnTo>
                  <a:pt x="118069" y="75619"/>
                </a:lnTo>
                <a:lnTo>
                  <a:pt x="119234" y="85172"/>
                </a:lnTo>
                <a:lnTo>
                  <a:pt x="118069" y="96462"/>
                </a:lnTo>
                <a:lnTo>
                  <a:pt x="110990" y="105176"/>
                </a:lnTo>
                <a:lnTo>
                  <a:pt x="101517" y="112124"/>
                </a:lnTo>
                <a:lnTo>
                  <a:pt x="81456" y="118203"/>
                </a:lnTo>
                <a:lnTo>
                  <a:pt x="59050" y="119939"/>
                </a:lnTo>
                <a:lnTo>
                  <a:pt x="42497" y="119071"/>
                </a:lnTo>
                <a:lnTo>
                  <a:pt x="1210" y="91252"/>
                </a:lnTo>
                <a:lnTo>
                  <a:pt x="0" y="79961"/>
                </a:lnTo>
                <a:lnTo>
                  <a:pt x="18911" y="79961"/>
                </a:lnTo>
                <a:lnTo>
                  <a:pt x="21272" y="88646"/>
                </a:lnTo>
                <a:lnTo>
                  <a:pt x="24796" y="95594"/>
                </a:lnTo>
                <a:lnTo>
                  <a:pt x="34237" y="101701"/>
                </a:lnTo>
                <a:lnTo>
                  <a:pt x="46038" y="106044"/>
                </a:lnTo>
                <a:lnTo>
                  <a:pt x="60231" y="106912"/>
                </a:lnTo>
                <a:lnTo>
                  <a:pt x="72016" y="106912"/>
                </a:lnTo>
                <a:lnTo>
                  <a:pt x="81456" y="104307"/>
                </a:lnTo>
                <a:lnTo>
                  <a:pt x="90897" y="100833"/>
                </a:lnTo>
                <a:lnTo>
                  <a:pt x="96797" y="94725"/>
                </a:lnTo>
                <a:lnTo>
                  <a:pt x="99158" y="87777"/>
                </a:lnTo>
                <a:lnTo>
                  <a:pt x="99158" y="83435"/>
                </a:lnTo>
                <a:lnTo>
                  <a:pt x="96797" y="79961"/>
                </a:lnTo>
                <a:lnTo>
                  <a:pt x="94437" y="76487"/>
                </a:lnTo>
                <a:lnTo>
                  <a:pt x="92077" y="73882"/>
                </a:lnTo>
                <a:lnTo>
                  <a:pt x="81456" y="70408"/>
                </a:lnTo>
                <a:lnTo>
                  <a:pt x="67311" y="67803"/>
                </a:lnTo>
                <a:lnTo>
                  <a:pt x="47218" y="64329"/>
                </a:lnTo>
                <a:lnTo>
                  <a:pt x="30696" y="60826"/>
                </a:lnTo>
                <a:lnTo>
                  <a:pt x="18911" y="56484"/>
                </a:lnTo>
                <a:lnTo>
                  <a:pt x="11832" y="51273"/>
                </a:lnTo>
                <a:lnTo>
                  <a:pt x="7111" y="44325"/>
                </a:lnTo>
                <a:lnTo>
                  <a:pt x="4750" y="35640"/>
                </a:lnTo>
                <a:lnTo>
                  <a:pt x="7111" y="26053"/>
                </a:lnTo>
                <a:lnTo>
                  <a:pt x="10650" y="17368"/>
                </a:lnTo>
                <a:lnTo>
                  <a:pt x="18911" y="10421"/>
                </a:lnTo>
                <a:lnTo>
                  <a:pt x="29516" y="4341"/>
                </a:lnTo>
                <a:lnTo>
                  <a:pt x="42497" y="1736"/>
                </a:lnTo>
                <a:lnTo>
                  <a:pt x="5905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7" name="Shape 77"/>
          <p:cNvSpPr/>
          <p:nvPr/>
        </p:nvSpPr>
        <p:spPr>
          <a:xfrm>
            <a:off x="32482739" y="2988131"/>
            <a:ext cx="0" cy="266400"/>
          </a:xfrm>
          <a:custGeom>
            <a:avLst/>
            <a:gdLst/>
            <a:ahLst/>
            <a:cxnLst/>
            <a:rect l="0" t="0" r="0" b="0"/>
            <a:pathLst>
              <a:path w="120000" h="120000" extrusionOk="0">
                <a:moveTo>
                  <a:pt x="0" y="0"/>
                </a:moveTo>
                <a:lnTo>
                  <a:pt x="0" y="119442"/>
                </a:lnTo>
              </a:path>
            </a:pathLst>
          </a:custGeom>
          <a:noFill/>
          <a:ln w="152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8" name="Shape 78"/>
          <p:cNvSpPr/>
          <p:nvPr/>
        </p:nvSpPr>
        <p:spPr>
          <a:xfrm>
            <a:off x="32620258" y="3018676"/>
            <a:ext cx="0" cy="235800"/>
          </a:xfrm>
          <a:custGeom>
            <a:avLst/>
            <a:gdLst/>
            <a:ahLst/>
            <a:cxnLst/>
            <a:rect l="0" t="0" r="0" b="0"/>
            <a:pathLst>
              <a:path w="120000" h="120000" extrusionOk="0">
                <a:moveTo>
                  <a:pt x="0" y="0"/>
                </a:moveTo>
                <a:lnTo>
                  <a:pt x="0" y="119313"/>
                </a:lnTo>
              </a:path>
            </a:pathLst>
          </a:custGeom>
          <a:noFill/>
          <a:ln w="1530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79" name="Shape 79"/>
          <p:cNvSpPr/>
          <p:nvPr/>
        </p:nvSpPr>
        <p:spPr>
          <a:xfrm>
            <a:off x="32538325" y="3003396"/>
            <a:ext cx="164100" cy="0"/>
          </a:xfrm>
          <a:custGeom>
            <a:avLst/>
            <a:gdLst/>
            <a:ahLst/>
            <a:cxnLst/>
            <a:rect l="0" t="0" r="0" b="0"/>
            <a:pathLst>
              <a:path w="120000" h="120000" extrusionOk="0">
                <a:moveTo>
                  <a:pt x="0" y="0"/>
                </a:moveTo>
                <a:lnTo>
                  <a:pt x="119848" y="0"/>
                </a:lnTo>
              </a:path>
            </a:pathLst>
          </a:custGeom>
          <a:noFill/>
          <a:ln w="1275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0" name="Shape 80"/>
          <p:cNvSpPr/>
          <p:nvPr/>
        </p:nvSpPr>
        <p:spPr>
          <a:xfrm>
            <a:off x="32538325" y="2988119"/>
            <a:ext cx="164100" cy="266400"/>
          </a:xfrm>
          <a:custGeom>
            <a:avLst/>
            <a:gdLst/>
            <a:ahLst/>
            <a:cxnLst/>
            <a:rect l="0" t="0" r="0" b="0"/>
            <a:pathLst>
              <a:path w="120000" h="120000" extrusionOk="0">
                <a:moveTo>
                  <a:pt x="0" y="0"/>
                </a:moveTo>
                <a:lnTo>
                  <a:pt x="119848" y="0"/>
                </a:lnTo>
                <a:lnTo>
                  <a:pt x="119848" y="13770"/>
                </a:lnTo>
                <a:lnTo>
                  <a:pt x="70117" y="13770"/>
                </a:lnTo>
                <a:lnTo>
                  <a:pt x="70118" y="119449"/>
                </a:lnTo>
                <a:lnTo>
                  <a:pt x="49743" y="119449"/>
                </a:lnTo>
                <a:lnTo>
                  <a:pt x="49743" y="13770"/>
                </a:lnTo>
                <a:lnTo>
                  <a:pt x="0" y="13770"/>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1" name="Shape 81"/>
          <p:cNvSpPr/>
          <p:nvPr/>
        </p:nvSpPr>
        <p:spPr>
          <a:xfrm>
            <a:off x="32725344" y="2988119"/>
            <a:ext cx="181500" cy="266400"/>
          </a:xfrm>
          <a:custGeom>
            <a:avLst/>
            <a:gdLst/>
            <a:ahLst/>
            <a:cxnLst/>
            <a:rect l="0" t="0" r="0" b="0"/>
            <a:pathLst>
              <a:path w="120000" h="120000" extrusionOk="0">
                <a:moveTo>
                  <a:pt x="21494" y="0"/>
                </a:moveTo>
                <a:lnTo>
                  <a:pt x="0" y="0"/>
                </a:lnTo>
                <a:lnTo>
                  <a:pt x="51125" y="71678"/>
                </a:lnTo>
                <a:lnTo>
                  <a:pt x="51125" y="119449"/>
                </a:lnTo>
                <a:lnTo>
                  <a:pt x="68517" y="119449"/>
                </a:lnTo>
                <a:lnTo>
                  <a:pt x="68516" y="71678"/>
                </a:lnTo>
                <a:lnTo>
                  <a:pt x="78360" y="57875"/>
                </a:lnTo>
                <a:lnTo>
                  <a:pt x="59289" y="57875"/>
                </a:lnTo>
                <a:lnTo>
                  <a:pt x="21494" y="0"/>
                </a:lnTo>
                <a:close/>
              </a:path>
              <a:path w="120000" h="120000" extrusionOk="0">
                <a:moveTo>
                  <a:pt x="119641" y="0"/>
                </a:moveTo>
                <a:lnTo>
                  <a:pt x="98147" y="0"/>
                </a:lnTo>
                <a:lnTo>
                  <a:pt x="59289" y="57875"/>
                </a:lnTo>
                <a:lnTo>
                  <a:pt x="78360" y="57875"/>
                </a:lnTo>
                <a:lnTo>
                  <a:pt x="119641"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82" name="Shape 82"/>
          <p:cNvSpPr/>
          <p:nvPr/>
        </p:nvSpPr>
        <p:spPr>
          <a:xfrm>
            <a:off x="32725344" y="2988119"/>
            <a:ext cx="181500" cy="266400"/>
          </a:xfrm>
          <a:custGeom>
            <a:avLst/>
            <a:gdLst/>
            <a:ahLst/>
            <a:cxnLst/>
            <a:rect l="0" t="0" r="0" b="0"/>
            <a:pathLst>
              <a:path w="120000" h="120000" extrusionOk="0">
                <a:moveTo>
                  <a:pt x="0" y="0"/>
                </a:moveTo>
                <a:lnTo>
                  <a:pt x="21494" y="0"/>
                </a:lnTo>
                <a:lnTo>
                  <a:pt x="59289" y="57875"/>
                </a:lnTo>
                <a:lnTo>
                  <a:pt x="98147" y="0"/>
                </a:lnTo>
                <a:lnTo>
                  <a:pt x="119641" y="0"/>
                </a:lnTo>
                <a:lnTo>
                  <a:pt x="68516" y="71678"/>
                </a:lnTo>
                <a:lnTo>
                  <a:pt x="68517" y="119449"/>
                </a:lnTo>
                <a:lnTo>
                  <a:pt x="51125" y="119449"/>
                </a:lnTo>
                <a:lnTo>
                  <a:pt x="51125" y="71678"/>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3" name="Shape 83"/>
          <p:cNvSpPr/>
          <p:nvPr/>
        </p:nvSpPr>
        <p:spPr>
          <a:xfrm>
            <a:off x="33020516" y="2979971"/>
            <a:ext cx="196500" cy="281400"/>
          </a:xfrm>
          <a:custGeom>
            <a:avLst/>
            <a:gdLst/>
            <a:ahLst/>
            <a:cxnLst/>
            <a:rect l="0" t="0" r="0" b="0"/>
            <a:pathLst>
              <a:path w="120000" h="120000" extrusionOk="0">
                <a:moveTo>
                  <a:pt x="59511" y="0"/>
                </a:moveTo>
                <a:lnTo>
                  <a:pt x="12296" y="20842"/>
                </a:lnTo>
                <a:lnTo>
                  <a:pt x="0" y="60826"/>
                </a:lnTo>
                <a:lnTo>
                  <a:pt x="943" y="76487"/>
                </a:lnTo>
                <a:lnTo>
                  <a:pt x="26445" y="112123"/>
                </a:lnTo>
                <a:lnTo>
                  <a:pt x="58569" y="119939"/>
                </a:lnTo>
                <a:lnTo>
                  <a:pt x="73660" y="119071"/>
                </a:lnTo>
                <a:lnTo>
                  <a:pt x="85934" y="114729"/>
                </a:lnTo>
                <a:lnTo>
                  <a:pt x="96343" y="108650"/>
                </a:lnTo>
                <a:lnTo>
                  <a:pt x="99171" y="106044"/>
                </a:lnTo>
                <a:lnTo>
                  <a:pt x="60456" y="106044"/>
                </a:lnTo>
                <a:lnTo>
                  <a:pt x="47215" y="105176"/>
                </a:lnTo>
                <a:lnTo>
                  <a:pt x="17961" y="73882"/>
                </a:lnTo>
                <a:lnTo>
                  <a:pt x="17017" y="61695"/>
                </a:lnTo>
                <a:lnTo>
                  <a:pt x="17961" y="46931"/>
                </a:lnTo>
                <a:lnTo>
                  <a:pt x="48158" y="14763"/>
                </a:lnTo>
                <a:lnTo>
                  <a:pt x="60456" y="13895"/>
                </a:lnTo>
                <a:lnTo>
                  <a:pt x="101373" y="13895"/>
                </a:lnTo>
                <a:lnTo>
                  <a:pt x="98231" y="11289"/>
                </a:lnTo>
                <a:lnTo>
                  <a:pt x="87809" y="5210"/>
                </a:lnTo>
                <a:lnTo>
                  <a:pt x="74604" y="1736"/>
                </a:lnTo>
                <a:lnTo>
                  <a:pt x="59511" y="0"/>
                </a:lnTo>
                <a:close/>
              </a:path>
              <a:path w="120000" h="120000" extrusionOk="0">
                <a:moveTo>
                  <a:pt x="101373" y="13895"/>
                </a:moveTo>
                <a:lnTo>
                  <a:pt x="60456" y="13895"/>
                </a:lnTo>
                <a:lnTo>
                  <a:pt x="72716" y="14763"/>
                </a:lnTo>
                <a:lnTo>
                  <a:pt x="83101" y="19106"/>
                </a:lnTo>
                <a:lnTo>
                  <a:pt x="91585" y="26053"/>
                </a:lnTo>
                <a:lnTo>
                  <a:pt x="97287" y="34772"/>
                </a:lnTo>
                <a:lnTo>
                  <a:pt x="101051" y="46063"/>
                </a:lnTo>
                <a:lnTo>
                  <a:pt x="102938" y="58221"/>
                </a:lnTo>
                <a:lnTo>
                  <a:pt x="100107" y="76487"/>
                </a:lnTo>
                <a:lnTo>
                  <a:pt x="92529" y="92120"/>
                </a:lnTo>
                <a:lnTo>
                  <a:pt x="84989" y="99965"/>
                </a:lnTo>
                <a:lnTo>
                  <a:pt x="74605" y="105176"/>
                </a:lnTo>
                <a:lnTo>
                  <a:pt x="60456" y="106044"/>
                </a:lnTo>
                <a:lnTo>
                  <a:pt x="99171" y="106044"/>
                </a:lnTo>
                <a:lnTo>
                  <a:pt x="105771" y="99965"/>
                </a:lnTo>
                <a:lnTo>
                  <a:pt x="113323" y="87777"/>
                </a:lnTo>
                <a:lnTo>
                  <a:pt x="118044" y="73882"/>
                </a:lnTo>
                <a:lnTo>
                  <a:pt x="119932" y="58221"/>
                </a:lnTo>
                <a:lnTo>
                  <a:pt x="118043" y="43457"/>
                </a:lnTo>
                <a:lnTo>
                  <a:pt x="114267" y="30430"/>
                </a:lnTo>
                <a:lnTo>
                  <a:pt x="107659" y="19106"/>
                </a:lnTo>
                <a:lnTo>
                  <a:pt x="101373" y="13895"/>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84" name="Shape 84"/>
          <p:cNvSpPr/>
          <p:nvPr/>
        </p:nvSpPr>
        <p:spPr>
          <a:xfrm>
            <a:off x="33048369" y="3012563"/>
            <a:ext cx="141000" cy="217500"/>
          </a:xfrm>
          <a:custGeom>
            <a:avLst/>
            <a:gdLst/>
            <a:ahLst/>
            <a:cxnLst/>
            <a:rect l="0" t="0" r="0" b="0"/>
            <a:pathLst>
              <a:path w="120000" h="120000" extrusionOk="0">
                <a:moveTo>
                  <a:pt x="60530" y="0"/>
                </a:moveTo>
                <a:lnTo>
                  <a:pt x="7892" y="28132"/>
                </a:lnTo>
                <a:lnTo>
                  <a:pt x="0" y="61838"/>
                </a:lnTo>
                <a:lnTo>
                  <a:pt x="1315" y="77605"/>
                </a:lnTo>
                <a:lnTo>
                  <a:pt x="42077" y="118090"/>
                </a:lnTo>
                <a:lnTo>
                  <a:pt x="60530" y="119213"/>
                </a:lnTo>
                <a:lnTo>
                  <a:pt x="80244" y="118090"/>
                </a:lnTo>
                <a:lnTo>
                  <a:pt x="94715" y="111349"/>
                </a:lnTo>
                <a:lnTo>
                  <a:pt x="105222" y="101200"/>
                </a:lnTo>
                <a:lnTo>
                  <a:pt x="115780" y="80975"/>
                </a:lnTo>
                <a:lnTo>
                  <a:pt x="119727" y="57344"/>
                </a:lnTo>
                <a:lnTo>
                  <a:pt x="117097" y="41614"/>
                </a:lnTo>
                <a:lnTo>
                  <a:pt x="77614" y="1123"/>
                </a:lnTo>
                <a:lnTo>
                  <a:pt x="6053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5" name="Shape 85"/>
          <p:cNvSpPr/>
          <p:nvPr/>
        </p:nvSpPr>
        <p:spPr>
          <a:xfrm>
            <a:off x="33020516" y="2979971"/>
            <a:ext cx="196500" cy="281400"/>
          </a:xfrm>
          <a:custGeom>
            <a:avLst/>
            <a:gdLst/>
            <a:ahLst/>
            <a:cxnLst/>
            <a:rect l="0" t="0" r="0" b="0"/>
            <a:pathLst>
              <a:path w="120000" h="120000" extrusionOk="0">
                <a:moveTo>
                  <a:pt x="59511" y="0"/>
                </a:moveTo>
                <a:lnTo>
                  <a:pt x="107659" y="19106"/>
                </a:lnTo>
                <a:lnTo>
                  <a:pt x="119932" y="58221"/>
                </a:lnTo>
                <a:lnTo>
                  <a:pt x="118044" y="73882"/>
                </a:lnTo>
                <a:lnTo>
                  <a:pt x="96343" y="108650"/>
                </a:lnTo>
                <a:lnTo>
                  <a:pt x="58569" y="119939"/>
                </a:lnTo>
                <a:lnTo>
                  <a:pt x="41550" y="118203"/>
                </a:lnTo>
                <a:lnTo>
                  <a:pt x="5663" y="90382"/>
                </a:lnTo>
                <a:lnTo>
                  <a:pt x="0" y="60826"/>
                </a:lnTo>
                <a:lnTo>
                  <a:pt x="943" y="46062"/>
                </a:lnTo>
                <a:lnTo>
                  <a:pt x="32109" y="5210"/>
                </a:lnTo>
                <a:lnTo>
                  <a:pt x="59511"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6" name="Shape 86"/>
          <p:cNvSpPr/>
          <p:nvPr/>
        </p:nvSpPr>
        <p:spPr>
          <a:xfrm>
            <a:off x="33266265" y="3192384"/>
            <a:ext cx="26700" cy="0"/>
          </a:xfrm>
          <a:custGeom>
            <a:avLst/>
            <a:gdLst/>
            <a:ahLst/>
            <a:cxnLst/>
            <a:rect l="0" t="0" r="0" b="0"/>
            <a:pathLst>
              <a:path w="120000" h="120000" extrusionOk="0">
                <a:moveTo>
                  <a:pt x="0" y="0"/>
                </a:moveTo>
                <a:lnTo>
                  <a:pt x="118529" y="0"/>
                </a:lnTo>
              </a:path>
            </a:pathLst>
          </a:custGeom>
          <a:noFill/>
          <a:ln w="4955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7" name="Shape 87"/>
          <p:cNvSpPr/>
          <p:nvPr/>
        </p:nvSpPr>
        <p:spPr>
          <a:xfrm>
            <a:off x="33266265" y="3116267"/>
            <a:ext cx="126000" cy="0"/>
          </a:xfrm>
          <a:custGeom>
            <a:avLst/>
            <a:gdLst/>
            <a:ahLst/>
            <a:cxnLst/>
            <a:rect l="0" t="0" r="0" b="0"/>
            <a:pathLst>
              <a:path w="120000" h="120000" extrusionOk="0">
                <a:moveTo>
                  <a:pt x="0" y="0"/>
                </a:moveTo>
                <a:lnTo>
                  <a:pt x="119301" y="0"/>
                </a:lnTo>
              </a:path>
            </a:pathLst>
          </a:custGeom>
          <a:noFill/>
          <a:ln w="139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8" name="Shape 88"/>
          <p:cNvSpPr/>
          <p:nvPr/>
        </p:nvSpPr>
        <p:spPr>
          <a:xfrm>
            <a:off x="33266265" y="3059944"/>
            <a:ext cx="26700" cy="0"/>
          </a:xfrm>
          <a:custGeom>
            <a:avLst/>
            <a:gdLst/>
            <a:ahLst/>
            <a:cxnLst/>
            <a:rect l="0" t="0" r="0" b="0"/>
            <a:pathLst>
              <a:path w="120000" h="120000" extrusionOk="0">
                <a:moveTo>
                  <a:pt x="0" y="0"/>
                </a:moveTo>
                <a:lnTo>
                  <a:pt x="118529" y="0"/>
                </a:lnTo>
              </a:path>
            </a:pathLst>
          </a:custGeom>
          <a:noFill/>
          <a:ln w="330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89" name="Shape 89"/>
          <p:cNvSpPr/>
          <p:nvPr/>
        </p:nvSpPr>
        <p:spPr>
          <a:xfrm>
            <a:off x="33266265" y="3003619"/>
            <a:ext cx="139800" cy="0"/>
          </a:xfrm>
          <a:custGeom>
            <a:avLst/>
            <a:gdLst/>
            <a:ahLst/>
            <a:cxnLst/>
            <a:rect l="0" t="0" r="0" b="0"/>
            <a:pathLst>
              <a:path w="120000" h="120000" extrusionOk="0">
                <a:moveTo>
                  <a:pt x="0" y="0"/>
                </a:moveTo>
                <a:lnTo>
                  <a:pt x="119408" y="0"/>
                </a:lnTo>
              </a:path>
            </a:pathLst>
          </a:custGeom>
          <a:noFill/>
          <a:ln w="139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0" name="Shape 90"/>
          <p:cNvSpPr/>
          <p:nvPr/>
        </p:nvSpPr>
        <p:spPr>
          <a:xfrm>
            <a:off x="33266265" y="2988119"/>
            <a:ext cx="139800" cy="266400"/>
          </a:xfrm>
          <a:custGeom>
            <a:avLst/>
            <a:gdLst/>
            <a:ahLst/>
            <a:cxnLst/>
            <a:rect l="0" t="0" r="0" b="0"/>
            <a:pathLst>
              <a:path w="120000" h="120000" extrusionOk="0">
                <a:moveTo>
                  <a:pt x="0" y="0"/>
                </a:moveTo>
                <a:lnTo>
                  <a:pt x="119408" y="0"/>
                </a:lnTo>
                <a:lnTo>
                  <a:pt x="119408" y="14689"/>
                </a:lnTo>
                <a:lnTo>
                  <a:pt x="22530" y="14689"/>
                </a:lnTo>
                <a:lnTo>
                  <a:pt x="22530" y="50531"/>
                </a:lnTo>
                <a:lnTo>
                  <a:pt x="107471" y="50531"/>
                </a:lnTo>
                <a:lnTo>
                  <a:pt x="107471" y="65250"/>
                </a:lnTo>
                <a:lnTo>
                  <a:pt x="22530" y="65250"/>
                </a:lnTo>
                <a:lnTo>
                  <a:pt x="22530"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1" name="Shape 91"/>
          <p:cNvSpPr/>
          <p:nvPr/>
        </p:nvSpPr>
        <p:spPr>
          <a:xfrm>
            <a:off x="33541351" y="2988119"/>
            <a:ext cx="159300" cy="266400"/>
          </a:xfrm>
          <a:custGeom>
            <a:avLst/>
            <a:gdLst/>
            <a:ahLst/>
            <a:cxnLst/>
            <a:rect l="0" t="0" r="0" b="0"/>
            <a:pathLst>
              <a:path w="120000" h="120000" extrusionOk="0">
                <a:moveTo>
                  <a:pt x="24421" y="0"/>
                </a:moveTo>
                <a:lnTo>
                  <a:pt x="0" y="0"/>
                </a:lnTo>
                <a:lnTo>
                  <a:pt x="0" y="119449"/>
                </a:lnTo>
                <a:lnTo>
                  <a:pt x="19769" y="119449"/>
                </a:lnTo>
                <a:lnTo>
                  <a:pt x="19769" y="22951"/>
                </a:lnTo>
                <a:lnTo>
                  <a:pt x="42407" y="22951"/>
                </a:lnTo>
                <a:lnTo>
                  <a:pt x="24421" y="0"/>
                </a:lnTo>
                <a:close/>
              </a:path>
              <a:path w="120000" h="120000" extrusionOk="0">
                <a:moveTo>
                  <a:pt x="42407" y="22951"/>
                </a:moveTo>
                <a:lnTo>
                  <a:pt x="19769" y="22951"/>
                </a:lnTo>
                <a:lnTo>
                  <a:pt x="96525" y="119449"/>
                </a:lnTo>
                <a:lnTo>
                  <a:pt x="119816" y="119449"/>
                </a:lnTo>
                <a:lnTo>
                  <a:pt x="119816" y="96466"/>
                </a:lnTo>
                <a:lnTo>
                  <a:pt x="100015" y="96466"/>
                </a:lnTo>
                <a:lnTo>
                  <a:pt x="42407" y="22951"/>
                </a:lnTo>
                <a:close/>
              </a:path>
              <a:path w="120000" h="120000" extrusionOk="0">
                <a:moveTo>
                  <a:pt x="119816" y="0"/>
                </a:moveTo>
                <a:lnTo>
                  <a:pt x="100015" y="0"/>
                </a:lnTo>
                <a:lnTo>
                  <a:pt x="100015" y="96466"/>
                </a:lnTo>
                <a:lnTo>
                  <a:pt x="119816" y="96466"/>
                </a:lnTo>
                <a:lnTo>
                  <a:pt x="119816"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92" name="Shape 92"/>
          <p:cNvSpPr/>
          <p:nvPr/>
        </p:nvSpPr>
        <p:spPr>
          <a:xfrm>
            <a:off x="33541351" y="2988119"/>
            <a:ext cx="159300" cy="266400"/>
          </a:xfrm>
          <a:custGeom>
            <a:avLst/>
            <a:gdLst/>
            <a:ahLst/>
            <a:cxnLst/>
            <a:rect l="0" t="0" r="0" b="0"/>
            <a:pathLst>
              <a:path w="120000" h="120000" extrusionOk="0">
                <a:moveTo>
                  <a:pt x="0" y="0"/>
                </a:moveTo>
                <a:lnTo>
                  <a:pt x="24421" y="0"/>
                </a:lnTo>
                <a:lnTo>
                  <a:pt x="100015" y="96466"/>
                </a:lnTo>
                <a:lnTo>
                  <a:pt x="100015" y="0"/>
                </a:lnTo>
                <a:lnTo>
                  <a:pt x="119816" y="0"/>
                </a:lnTo>
                <a:lnTo>
                  <a:pt x="119816" y="119449"/>
                </a:lnTo>
                <a:lnTo>
                  <a:pt x="96525" y="119449"/>
                </a:lnTo>
                <a:lnTo>
                  <a:pt x="19769" y="22951"/>
                </a:lnTo>
                <a:lnTo>
                  <a:pt x="19769"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3" name="Shape 93"/>
          <p:cNvSpPr/>
          <p:nvPr/>
        </p:nvSpPr>
        <p:spPr>
          <a:xfrm>
            <a:off x="33748453" y="2979971"/>
            <a:ext cx="196500" cy="281400"/>
          </a:xfrm>
          <a:custGeom>
            <a:avLst/>
            <a:gdLst/>
            <a:ahLst/>
            <a:cxnLst/>
            <a:rect l="0" t="0" r="0" b="0"/>
            <a:pathLst>
              <a:path w="120000" h="120000" extrusionOk="0">
                <a:moveTo>
                  <a:pt x="59475" y="0"/>
                </a:moveTo>
                <a:lnTo>
                  <a:pt x="12272" y="20842"/>
                </a:lnTo>
                <a:lnTo>
                  <a:pt x="0" y="60826"/>
                </a:lnTo>
                <a:lnTo>
                  <a:pt x="943" y="76487"/>
                </a:lnTo>
                <a:lnTo>
                  <a:pt x="26420" y="112123"/>
                </a:lnTo>
                <a:lnTo>
                  <a:pt x="58531" y="119939"/>
                </a:lnTo>
                <a:lnTo>
                  <a:pt x="73636" y="119071"/>
                </a:lnTo>
                <a:lnTo>
                  <a:pt x="85934" y="114729"/>
                </a:lnTo>
                <a:lnTo>
                  <a:pt x="97249" y="108650"/>
                </a:lnTo>
                <a:lnTo>
                  <a:pt x="99798" y="106044"/>
                </a:lnTo>
                <a:lnTo>
                  <a:pt x="61362" y="106044"/>
                </a:lnTo>
                <a:lnTo>
                  <a:pt x="47215" y="105176"/>
                </a:lnTo>
                <a:lnTo>
                  <a:pt x="17923" y="73882"/>
                </a:lnTo>
                <a:lnTo>
                  <a:pt x="16980" y="61695"/>
                </a:lnTo>
                <a:lnTo>
                  <a:pt x="17923" y="46931"/>
                </a:lnTo>
                <a:lnTo>
                  <a:pt x="48158" y="14763"/>
                </a:lnTo>
                <a:lnTo>
                  <a:pt x="60419" y="13895"/>
                </a:lnTo>
                <a:lnTo>
                  <a:pt x="101969" y="13895"/>
                </a:lnTo>
                <a:lnTo>
                  <a:pt x="99138" y="11289"/>
                </a:lnTo>
                <a:lnTo>
                  <a:pt x="87821" y="5210"/>
                </a:lnTo>
                <a:lnTo>
                  <a:pt x="74580" y="1736"/>
                </a:lnTo>
                <a:lnTo>
                  <a:pt x="59475" y="0"/>
                </a:lnTo>
                <a:close/>
              </a:path>
              <a:path w="120000" h="120000" extrusionOk="0">
                <a:moveTo>
                  <a:pt x="101969" y="13895"/>
                </a:moveTo>
                <a:lnTo>
                  <a:pt x="60419" y="13895"/>
                </a:lnTo>
                <a:lnTo>
                  <a:pt x="72691" y="14763"/>
                </a:lnTo>
                <a:lnTo>
                  <a:pt x="83064" y="19106"/>
                </a:lnTo>
                <a:lnTo>
                  <a:pt x="91585" y="26053"/>
                </a:lnTo>
                <a:lnTo>
                  <a:pt x="98193" y="34772"/>
                </a:lnTo>
                <a:lnTo>
                  <a:pt x="101969" y="46063"/>
                </a:lnTo>
                <a:lnTo>
                  <a:pt x="102914" y="58221"/>
                </a:lnTo>
                <a:lnTo>
                  <a:pt x="100081" y="76487"/>
                </a:lnTo>
                <a:lnTo>
                  <a:pt x="92529" y="92120"/>
                </a:lnTo>
                <a:lnTo>
                  <a:pt x="84951" y="99965"/>
                </a:lnTo>
                <a:lnTo>
                  <a:pt x="74580" y="105176"/>
                </a:lnTo>
                <a:lnTo>
                  <a:pt x="61362" y="106044"/>
                </a:lnTo>
                <a:lnTo>
                  <a:pt x="99798" y="106044"/>
                </a:lnTo>
                <a:lnTo>
                  <a:pt x="105746" y="99965"/>
                </a:lnTo>
                <a:lnTo>
                  <a:pt x="113299" y="87777"/>
                </a:lnTo>
                <a:lnTo>
                  <a:pt x="118006" y="73882"/>
                </a:lnTo>
                <a:lnTo>
                  <a:pt x="119894" y="58221"/>
                </a:lnTo>
                <a:lnTo>
                  <a:pt x="118950" y="43457"/>
                </a:lnTo>
                <a:lnTo>
                  <a:pt x="114242" y="30430"/>
                </a:lnTo>
                <a:lnTo>
                  <a:pt x="107634" y="19106"/>
                </a:lnTo>
                <a:lnTo>
                  <a:pt x="101969" y="13895"/>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94" name="Shape 94"/>
          <p:cNvSpPr/>
          <p:nvPr/>
        </p:nvSpPr>
        <p:spPr>
          <a:xfrm>
            <a:off x="33776243" y="3012563"/>
            <a:ext cx="141000" cy="217500"/>
          </a:xfrm>
          <a:custGeom>
            <a:avLst/>
            <a:gdLst/>
            <a:ahLst/>
            <a:cxnLst/>
            <a:rect l="0" t="0" r="0" b="0"/>
            <a:pathLst>
              <a:path w="120000" h="120000" extrusionOk="0">
                <a:moveTo>
                  <a:pt x="60530" y="0"/>
                </a:moveTo>
                <a:lnTo>
                  <a:pt x="7892" y="28132"/>
                </a:lnTo>
                <a:lnTo>
                  <a:pt x="0" y="61838"/>
                </a:lnTo>
                <a:lnTo>
                  <a:pt x="1315" y="77605"/>
                </a:lnTo>
                <a:lnTo>
                  <a:pt x="42129" y="118090"/>
                </a:lnTo>
                <a:lnTo>
                  <a:pt x="61845" y="119213"/>
                </a:lnTo>
                <a:lnTo>
                  <a:pt x="80263" y="118090"/>
                </a:lnTo>
                <a:lnTo>
                  <a:pt x="94715" y="111349"/>
                </a:lnTo>
                <a:lnTo>
                  <a:pt x="105275" y="101200"/>
                </a:lnTo>
                <a:lnTo>
                  <a:pt x="115799" y="80975"/>
                </a:lnTo>
                <a:lnTo>
                  <a:pt x="119744" y="57344"/>
                </a:lnTo>
                <a:lnTo>
                  <a:pt x="118429" y="41614"/>
                </a:lnTo>
                <a:lnTo>
                  <a:pt x="77631" y="1123"/>
                </a:lnTo>
                <a:lnTo>
                  <a:pt x="6053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5" name="Shape 95"/>
          <p:cNvSpPr/>
          <p:nvPr/>
        </p:nvSpPr>
        <p:spPr>
          <a:xfrm>
            <a:off x="33748453" y="2979971"/>
            <a:ext cx="196500" cy="281400"/>
          </a:xfrm>
          <a:custGeom>
            <a:avLst/>
            <a:gdLst/>
            <a:ahLst/>
            <a:cxnLst/>
            <a:rect l="0" t="0" r="0" b="0"/>
            <a:pathLst>
              <a:path w="120000" h="120000" extrusionOk="0">
                <a:moveTo>
                  <a:pt x="59475" y="0"/>
                </a:moveTo>
                <a:lnTo>
                  <a:pt x="107634" y="19106"/>
                </a:lnTo>
                <a:lnTo>
                  <a:pt x="119894" y="58221"/>
                </a:lnTo>
                <a:lnTo>
                  <a:pt x="118006" y="73882"/>
                </a:lnTo>
                <a:lnTo>
                  <a:pt x="97249" y="108650"/>
                </a:lnTo>
                <a:lnTo>
                  <a:pt x="58531" y="119939"/>
                </a:lnTo>
                <a:lnTo>
                  <a:pt x="41512" y="118203"/>
                </a:lnTo>
                <a:lnTo>
                  <a:pt x="6607" y="90382"/>
                </a:lnTo>
                <a:lnTo>
                  <a:pt x="0" y="60826"/>
                </a:lnTo>
                <a:lnTo>
                  <a:pt x="943" y="46062"/>
                </a:lnTo>
                <a:lnTo>
                  <a:pt x="32084" y="5210"/>
                </a:lnTo>
                <a:lnTo>
                  <a:pt x="59475"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6" name="Shape 96"/>
          <p:cNvSpPr/>
          <p:nvPr/>
        </p:nvSpPr>
        <p:spPr>
          <a:xfrm>
            <a:off x="33994162" y="2988119"/>
            <a:ext cx="166500" cy="266400"/>
          </a:xfrm>
          <a:custGeom>
            <a:avLst/>
            <a:gdLst/>
            <a:ahLst/>
            <a:cxnLst/>
            <a:rect l="0" t="0" r="0" b="0"/>
            <a:pathLst>
              <a:path w="120000" h="120000" extrusionOk="0">
                <a:moveTo>
                  <a:pt x="66870" y="0"/>
                </a:moveTo>
                <a:lnTo>
                  <a:pt x="0" y="0"/>
                </a:lnTo>
                <a:lnTo>
                  <a:pt x="0" y="119449"/>
                </a:lnTo>
                <a:lnTo>
                  <a:pt x="20045" y="119449"/>
                </a:lnTo>
                <a:lnTo>
                  <a:pt x="20045" y="68005"/>
                </a:lnTo>
                <a:lnTo>
                  <a:pt x="105892" y="68005"/>
                </a:lnTo>
                <a:lnTo>
                  <a:pt x="102549" y="65250"/>
                </a:lnTo>
                <a:lnTo>
                  <a:pt x="98091" y="62465"/>
                </a:lnTo>
                <a:lnTo>
                  <a:pt x="92534" y="60630"/>
                </a:lnTo>
                <a:lnTo>
                  <a:pt x="99206" y="57875"/>
                </a:lnTo>
                <a:lnTo>
                  <a:pt x="102549" y="55121"/>
                </a:lnTo>
                <a:lnTo>
                  <a:pt x="20045" y="55121"/>
                </a:lnTo>
                <a:lnTo>
                  <a:pt x="20045" y="13770"/>
                </a:lnTo>
                <a:lnTo>
                  <a:pt x="107209" y="13770"/>
                </a:lnTo>
                <a:lnTo>
                  <a:pt x="104778" y="10098"/>
                </a:lnTo>
                <a:lnTo>
                  <a:pt x="93648" y="3671"/>
                </a:lnTo>
                <a:lnTo>
                  <a:pt x="81388" y="917"/>
                </a:lnTo>
                <a:lnTo>
                  <a:pt x="66870" y="0"/>
                </a:lnTo>
                <a:close/>
              </a:path>
              <a:path w="120000" h="120000" extrusionOk="0">
                <a:moveTo>
                  <a:pt x="105892" y="68005"/>
                </a:moveTo>
                <a:lnTo>
                  <a:pt x="63526" y="68005"/>
                </a:lnTo>
                <a:lnTo>
                  <a:pt x="70213" y="68923"/>
                </a:lnTo>
                <a:lnTo>
                  <a:pt x="76930" y="68923"/>
                </a:lnTo>
                <a:lnTo>
                  <a:pt x="81388" y="70759"/>
                </a:lnTo>
                <a:lnTo>
                  <a:pt x="92534" y="113940"/>
                </a:lnTo>
                <a:lnTo>
                  <a:pt x="93648" y="115776"/>
                </a:lnTo>
                <a:lnTo>
                  <a:pt x="93648" y="117612"/>
                </a:lnTo>
                <a:lnTo>
                  <a:pt x="94748" y="119449"/>
                </a:lnTo>
                <a:lnTo>
                  <a:pt x="119267" y="119449"/>
                </a:lnTo>
                <a:lnTo>
                  <a:pt x="119267" y="116694"/>
                </a:lnTo>
                <a:lnTo>
                  <a:pt x="115923" y="115776"/>
                </a:lnTo>
                <a:lnTo>
                  <a:pt x="114808" y="113021"/>
                </a:lnTo>
                <a:lnTo>
                  <a:pt x="112580" y="109350"/>
                </a:lnTo>
                <a:lnTo>
                  <a:pt x="112580" y="107513"/>
                </a:lnTo>
                <a:lnTo>
                  <a:pt x="111465" y="103841"/>
                </a:lnTo>
                <a:lnTo>
                  <a:pt x="111465" y="99220"/>
                </a:lnTo>
                <a:lnTo>
                  <a:pt x="110350" y="83612"/>
                </a:lnTo>
                <a:lnTo>
                  <a:pt x="109236" y="74431"/>
                </a:lnTo>
                <a:lnTo>
                  <a:pt x="105892" y="68005"/>
                </a:lnTo>
                <a:close/>
              </a:path>
              <a:path w="120000" h="120000" extrusionOk="0">
                <a:moveTo>
                  <a:pt x="107209" y="13770"/>
                </a:moveTo>
                <a:lnTo>
                  <a:pt x="72442" y="13770"/>
                </a:lnTo>
                <a:lnTo>
                  <a:pt x="78044" y="14689"/>
                </a:lnTo>
                <a:lnTo>
                  <a:pt x="82502" y="16525"/>
                </a:lnTo>
                <a:lnTo>
                  <a:pt x="89190" y="20197"/>
                </a:lnTo>
                <a:lnTo>
                  <a:pt x="92532" y="25706"/>
                </a:lnTo>
                <a:lnTo>
                  <a:pt x="93648" y="34006"/>
                </a:lnTo>
                <a:lnTo>
                  <a:pt x="91418" y="44104"/>
                </a:lnTo>
                <a:lnTo>
                  <a:pt x="85846" y="50531"/>
                </a:lnTo>
                <a:lnTo>
                  <a:pt x="76930" y="53284"/>
                </a:lnTo>
                <a:lnTo>
                  <a:pt x="64641" y="55121"/>
                </a:lnTo>
                <a:lnTo>
                  <a:pt x="102549" y="55121"/>
                </a:lnTo>
                <a:lnTo>
                  <a:pt x="103664" y="54203"/>
                </a:lnTo>
                <a:lnTo>
                  <a:pt x="108122" y="49613"/>
                </a:lnTo>
                <a:lnTo>
                  <a:pt x="112580" y="42268"/>
                </a:lnTo>
                <a:lnTo>
                  <a:pt x="113694" y="32169"/>
                </a:lnTo>
                <a:lnTo>
                  <a:pt x="111465" y="20197"/>
                </a:lnTo>
                <a:lnTo>
                  <a:pt x="107209" y="1377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97" name="Shape 97"/>
          <p:cNvSpPr/>
          <p:nvPr/>
        </p:nvSpPr>
        <p:spPr>
          <a:xfrm>
            <a:off x="34021952" y="3018676"/>
            <a:ext cx="102900" cy="92700"/>
          </a:xfrm>
          <a:custGeom>
            <a:avLst/>
            <a:gdLst/>
            <a:ahLst/>
            <a:cxnLst/>
            <a:rect l="0" t="0" r="0" b="0"/>
            <a:pathLst>
              <a:path w="120000" h="120000" extrusionOk="0">
                <a:moveTo>
                  <a:pt x="0" y="0"/>
                </a:moveTo>
                <a:lnTo>
                  <a:pt x="0" y="118630"/>
                </a:lnTo>
                <a:lnTo>
                  <a:pt x="72152" y="118630"/>
                </a:lnTo>
                <a:lnTo>
                  <a:pt x="92037" y="113363"/>
                </a:lnTo>
                <a:lnTo>
                  <a:pt x="106463" y="105460"/>
                </a:lnTo>
                <a:lnTo>
                  <a:pt x="115479" y="87024"/>
                </a:lnTo>
                <a:lnTo>
                  <a:pt x="119084" y="58051"/>
                </a:lnTo>
                <a:lnTo>
                  <a:pt x="117282" y="3423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8" name="Shape 98"/>
          <p:cNvSpPr/>
          <p:nvPr/>
        </p:nvSpPr>
        <p:spPr>
          <a:xfrm>
            <a:off x="33994162" y="2988119"/>
            <a:ext cx="166500" cy="266400"/>
          </a:xfrm>
          <a:custGeom>
            <a:avLst/>
            <a:gdLst/>
            <a:ahLst/>
            <a:cxnLst/>
            <a:rect l="0" t="0" r="0" b="0"/>
            <a:pathLst>
              <a:path w="120000" h="120000" extrusionOk="0">
                <a:moveTo>
                  <a:pt x="0" y="0"/>
                </a:moveTo>
                <a:lnTo>
                  <a:pt x="66870" y="0"/>
                </a:lnTo>
                <a:lnTo>
                  <a:pt x="111465" y="20197"/>
                </a:lnTo>
                <a:lnTo>
                  <a:pt x="113694" y="32169"/>
                </a:lnTo>
                <a:lnTo>
                  <a:pt x="112580" y="42268"/>
                </a:lnTo>
                <a:lnTo>
                  <a:pt x="108122" y="49613"/>
                </a:lnTo>
                <a:lnTo>
                  <a:pt x="103664" y="54203"/>
                </a:lnTo>
                <a:lnTo>
                  <a:pt x="99206" y="57875"/>
                </a:lnTo>
                <a:lnTo>
                  <a:pt x="92534" y="60630"/>
                </a:lnTo>
                <a:lnTo>
                  <a:pt x="98091" y="62465"/>
                </a:lnTo>
                <a:lnTo>
                  <a:pt x="111465" y="103841"/>
                </a:lnTo>
                <a:lnTo>
                  <a:pt x="112580" y="107513"/>
                </a:lnTo>
                <a:lnTo>
                  <a:pt x="112580" y="109350"/>
                </a:lnTo>
                <a:lnTo>
                  <a:pt x="114808" y="113021"/>
                </a:lnTo>
                <a:lnTo>
                  <a:pt x="115923" y="115776"/>
                </a:lnTo>
                <a:lnTo>
                  <a:pt x="119267" y="116694"/>
                </a:lnTo>
                <a:lnTo>
                  <a:pt x="119267" y="119449"/>
                </a:lnTo>
                <a:lnTo>
                  <a:pt x="94748" y="119449"/>
                </a:lnTo>
                <a:lnTo>
                  <a:pt x="93648" y="117612"/>
                </a:lnTo>
                <a:lnTo>
                  <a:pt x="93648" y="115776"/>
                </a:lnTo>
                <a:lnTo>
                  <a:pt x="92534" y="113940"/>
                </a:lnTo>
                <a:lnTo>
                  <a:pt x="92534" y="110268"/>
                </a:lnTo>
                <a:lnTo>
                  <a:pt x="92534" y="106595"/>
                </a:lnTo>
                <a:lnTo>
                  <a:pt x="91418" y="86367"/>
                </a:lnTo>
                <a:lnTo>
                  <a:pt x="70213" y="68923"/>
                </a:lnTo>
                <a:lnTo>
                  <a:pt x="63526" y="68005"/>
                </a:lnTo>
                <a:lnTo>
                  <a:pt x="20045" y="68005"/>
                </a:lnTo>
                <a:lnTo>
                  <a:pt x="20045"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99" name="Shape 99"/>
          <p:cNvSpPr/>
          <p:nvPr/>
        </p:nvSpPr>
        <p:spPr>
          <a:xfrm>
            <a:off x="34268475" y="3018676"/>
            <a:ext cx="0" cy="235800"/>
          </a:xfrm>
          <a:custGeom>
            <a:avLst/>
            <a:gdLst/>
            <a:ahLst/>
            <a:cxnLst/>
            <a:rect l="0" t="0" r="0" b="0"/>
            <a:pathLst>
              <a:path w="120000" h="120000" extrusionOk="0">
                <a:moveTo>
                  <a:pt x="0" y="0"/>
                </a:moveTo>
                <a:lnTo>
                  <a:pt x="0" y="119313"/>
                </a:lnTo>
              </a:path>
            </a:pathLst>
          </a:custGeom>
          <a:noFill/>
          <a:ln w="144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0" name="Shape 100"/>
          <p:cNvSpPr/>
          <p:nvPr/>
        </p:nvSpPr>
        <p:spPr>
          <a:xfrm>
            <a:off x="34187358" y="3003396"/>
            <a:ext cx="162900" cy="0"/>
          </a:xfrm>
          <a:custGeom>
            <a:avLst/>
            <a:gdLst/>
            <a:ahLst/>
            <a:cxnLst/>
            <a:rect l="0" t="0" r="0" b="0"/>
            <a:pathLst>
              <a:path w="120000" h="120000" extrusionOk="0">
                <a:moveTo>
                  <a:pt x="0" y="0"/>
                </a:moveTo>
                <a:lnTo>
                  <a:pt x="119529" y="0"/>
                </a:lnTo>
              </a:path>
            </a:pathLst>
          </a:custGeom>
          <a:noFill/>
          <a:ln w="1275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1" name="Shape 101"/>
          <p:cNvSpPr/>
          <p:nvPr/>
        </p:nvSpPr>
        <p:spPr>
          <a:xfrm>
            <a:off x="34187358" y="2988119"/>
            <a:ext cx="162900" cy="266400"/>
          </a:xfrm>
          <a:custGeom>
            <a:avLst/>
            <a:gdLst/>
            <a:ahLst/>
            <a:cxnLst/>
            <a:rect l="0" t="0" r="0" b="0"/>
            <a:pathLst>
              <a:path w="120000" h="120000" extrusionOk="0">
                <a:moveTo>
                  <a:pt x="0" y="0"/>
                </a:moveTo>
                <a:lnTo>
                  <a:pt x="119529" y="0"/>
                </a:lnTo>
                <a:lnTo>
                  <a:pt x="119529" y="13770"/>
                </a:lnTo>
                <a:lnTo>
                  <a:pt x="69431" y="13770"/>
                </a:lnTo>
                <a:lnTo>
                  <a:pt x="69431" y="119449"/>
                </a:lnTo>
                <a:lnTo>
                  <a:pt x="50081" y="119449"/>
                </a:lnTo>
                <a:lnTo>
                  <a:pt x="50081" y="13770"/>
                </a:lnTo>
                <a:lnTo>
                  <a:pt x="0" y="13770"/>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2" name="Shape 102"/>
          <p:cNvSpPr/>
          <p:nvPr/>
        </p:nvSpPr>
        <p:spPr>
          <a:xfrm>
            <a:off x="34403710" y="3129970"/>
            <a:ext cx="0" cy="123300"/>
          </a:xfrm>
          <a:custGeom>
            <a:avLst/>
            <a:gdLst/>
            <a:ahLst/>
            <a:cxnLst/>
            <a:rect l="0" t="0" r="0" b="0"/>
            <a:pathLst>
              <a:path w="120000" h="120000" extrusionOk="0">
                <a:moveTo>
                  <a:pt x="0" y="0"/>
                </a:moveTo>
                <a:lnTo>
                  <a:pt x="0" y="118583"/>
                </a:lnTo>
              </a:path>
            </a:pathLst>
          </a:custGeom>
          <a:noFill/>
          <a:ln w="152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3" name="Shape 103"/>
          <p:cNvSpPr/>
          <p:nvPr/>
        </p:nvSpPr>
        <p:spPr>
          <a:xfrm>
            <a:off x="34389804" y="3114746"/>
            <a:ext cx="159300" cy="0"/>
          </a:xfrm>
          <a:custGeom>
            <a:avLst/>
            <a:gdLst/>
            <a:ahLst/>
            <a:cxnLst/>
            <a:rect l="0" t="0" r="0" b="0"/>
            <a:pathLst>
              <a:path w="120000" h="120000" extrusionOk="0">
                <a:moveTo>
                  <a:pt x="0" y="0"/>
                </a:moveTo>
                <a:lnTo>
                  <a:pt x="119800" y="0"/>
                </a:lnTo>
              </a:path>
            </a:pathLst>
          </a:custGeom>
          <a:noFill/>
          <a:ln w="1270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4" name="Shape 104"/>
          <p:cNvSpPr/>
          <p:nvPr/>
        </p:nvSpPr>
        <p:spPr>
          <a:xfrm>
            <a:off x="34389804" y="3043199"/>
            <a:ext cx="28800" cy="0"/>
          </a:xfrm>
          <a:custGeom>
            <a:avLst/>
            <a:gdLst/>
            <a:ahLst/>
            <a:cxnLst/>
            <a:rect l="0" t="0" r="0" b="0"/>
            <a:pathLst>
              <a:path w="120000" h="120000" extrusionOk="0">
                <a:moveTo>
                  <a:pt x="0" y="0"/>
                </a:moveTo>
                <a:lnTo>
                  <a:pt x="115547" y="0"/>
                </a:lnTo>
              </a:path>
            </a:pathLst>
          </a:custGeom>
          <a:noFill/>
          <a:ln w="4700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5" name="Shape 105"/>
          <p:cNvSpPr/>
          <p:nvPr/>
        </p:nvSpPr>
        <p:spPr>
          <a:xfrm>
            <a:off x="34535052" y="3128758"/>
            <a:ext cx="0" cy="124800"/>
          </a:xfrm>
          <a:custGeom>
            <a:avLst/>
            <a:gdLst/>
            <a:ahLst/>
            <a:cxnLst/>
            <a:rect l="0" t="0" r="0" b="0"/>
            <a:pathLst>
              <a:path w="120000" h="120000" extrusionOk="0">
                <a:moveTo>
                  <a:pt x="0" y="0"/>
                </a:moveTo>
                <a:lnTo>
                  <a:pt x="0" y="119652"/>
                </a:lnTo>
              </a:path>
            </a:pathLst>
          </a:custGeom>
          <a:noFill/>
          <a:ln w="152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6" name="Shape 106"/>
          <p:cNvSpPr/>
          <p:nvPr/>
        </p:nvSpPr>
        <p:spPr>
          <a:xfrm>
            <a:off x="34521134" y="3043160"/>
            <a:ext cx="28800" cy="0"/>
          </a:xfrm>
          <a:custGeom>
            <a:avLst/>
            <a:gdLst/>
            <a:ahLst/>
            <a:cxnLst/>
            <a:rect l="0" t="0" r="0" b="0"/>
            <a:pathLst>
              <a:path w="120000" h="120000" extrusionOk="0">
                <a:moveTo>
                  <a:pt x="0" y="0"/>
                </a:moveTo>
                <a:lnTo>
                  <a:pt x="115638" y="0"/>
                </a:lnTo>
              </a:path>
            </a:pathLst>
          </a:custGeom>
          <a:noFill/>
          <a:ln w="459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7" name="Shape 107"/>
          <p:cNvSpPr/>
          <p:nvPr/>
        </p:nvSpPr>
        <p:spPr>
          <a:xfrm>
            <a:off x="34389804" y="2988119"/>
            <a:ext cx="159300" cy="266400"/>
          </a:xfrm>
          <a:custGeom>
            <a:avLst/>
            <a:gdLst/>
            <a:ahLst/>
            <a:cxnLst/>
            <a:rect l="0" t="0" r="0" b="0"/>
            <a:pathLst>
              <a:path w="120000" h="120000" extrusionOk="0">
                <a:moveTo>
                  <a:pt x="0" y="0"/>
                </a:moveTo>
                <a:lnTo>
                  <a:pt x="20932" y="0"/>
                </a:lnTo>
                <a:lnTo>
                  <a:pt x="20932" y="49613"/>
                </a:lnTo>
                <a:lnTo>
                  <a:pt x="98851" y="49613"/>
                </a:lnTo>
                <a:lnTo>
                  <a:pt x="98851" y="0"/>
                </a:lnTo>
                <a:lnTo>
                  <a:pt x="119800" y="0"/>
                </a:lnTo>
                <a:lnTo>
                  <a:pt x="119801" y="119449"/>
                </a:lnTo>
                <a:lnTo>
                  <a:pt x="98852" y="119449"/>
                </a:lnTo>
                <a:lnTo>
                  <a:pt x="98851" y="63384"/>
                </a:lnTo>
                <a:lnTo>
                  <a:pt x="20932" y="63384"/>
                </a:lnTo>
                <a:lnTo>
                  <a:pt x="20932"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08" name="Shape 108"/>
          <p:cNvSpPr/>
          <p:nvPr/>
        </p:nvSpPr>
        <p:spPr>
          <a:xfrm>
            <a:off x="34700429" y="2988119"/>
            <a:ext cx="164100" cy="266400"/>
          </a:xfrm>
          <a:custGeom>
            <a:avLst/>
            <a:gdLst/>
            <a:ahLst/>
            <a:cxnLst/>
            <a:rect l="0" t="0" r="0" b="0"/>
            <a:pathLst>
              <a:path w="120000" h="120000" extrusionOk="0">
                <a:moveTo>
                  <a:pt x="58770" y="0"/>
                </a:moveTo>
                <a:lnTo>
                  <a:pt x="0" y="0"/>
                </a:lnTo>
                <a:lnTo>
                  <a:pt x="0" y="119449"/>
                </a:lnTo>
                <a:lnTo>
                  <a:pt x="58770" y="119449"/>
                </a:lnTo>
                <a:lnTo>
                  <a:pt x="75724" y="117612"/>
                </a:lnTo>
                <a:lnTo>
                  <a:pt x="90447" y="113021"/>
                </a:lnTo>
                <a:lnTo>
                  <a:pt x="101485" y="105677"/>
                </a:lnTo>
                <a:lnTo>
                  <a:pt x="20328" y="105677"/>
                </a:lnTo>
                <a:lnTo>
                  <a:pt x="20328" y="13770"/>
                </a:lnTo>
                <a:lnTo>
                  <a:pt x="100609" y="13770"/>
                </a:lnTo>
                <a:lnTo>
                  <a:pt x="92707" y="7344"/>
                </a:lnTo>
                <a:lnTo>
                  <a:pt x="76854" y="1835"/>
                </a:lnTo>
                <a:lnTo>
                  <a:pt x="58770" y="0"/>
                </a:lnTo>
                <a:close/>
              </a:path>
              <a:path w="120000" h="120000" extrusionOk="0">
                <a:moveTo>
                  <a:pt x="100609" y="13770"/>
                </a:moveTo>
                <a:lnTo>
                  <a:pt x="54250" y="13770"/>
                </a:lnTo>
                <a:lnTo>
                  <a:pt x="68942" y="14689"/>
                </a:lnTo>
                <a:lnTo>
                  <a:pt x="80245" y="19278"/>
                </a:lnTo>
                <a:lnTo>
                  <a:pt x="99489" y="60630"/>
                </a:lnTo>
                <a:lnTo>
                  <a:pt x="99489" y="67087"/>
                </a:lnTo>
                <a:lnTo>
                  <a:pt x="98359" y="73513"/>
                </a:lnTo>
                <a:lnTo>
                  <a:pt x="61032" y="105677"/>
                </a:lnTo>
                <a:lnTo>
                  <a:pt x="101485" y="105677"/>
                </a:lnTo>
                <a:lnTo>
                  <a:pt x="102864" y="104759"/>
                </a:lnTo>
                <a:lnTo>
                  <a:pt x="111905" y="92793"/>
                </a:lnTo>
                <a:lnTo>
                  <a:pt x="117557" y="76268"/>
                </a:lnTo>
                <a:lnTo>
                  <a:pt x="119817" y="57875"/>
                </a:lnTo>
                <a:lnTo>
                  <a:pt x="118687" y="42268"/>
                </a:lnTo>
                <a:lnTo>
                  <a:pt x="113037" y="28496"/>
                </a:lnTo>
                <a:lnTo>
                  <a:pt x="105125" y="17443"/>
                </a:lnTo>
                <a:lnTo>
                  <a:pt x="100609" y="1377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09" name="Shape 109"/>
          <p:cNvSpPr/>
          <p:nvPr/>
        </p:nvSpPr>
        <p:spPr>
          <a:xfrm>
            <a:off x="34728219" y="3018676"/>
            <a:ext cx="108600" cy="205500"/>
          </a:xfrm>
          <a:custGeom>
            <a:avLst/>
            <a:gdLst/>
            <a:ahLst/>
            <a:cxnLst/>
            <a:rect l="0" t="0" r="0" b="0"/>
            <a:pathLst>
              <a:path w="120000" h="120000" extrusionOk="0">
                <a:moveTo>
                  <a:pt x="0" y="0"/>
                </a:moveTo>
                <a:lnTo>
                  <a:pt x="0" y="119137"/>
                </a:lnTo>
                <a:lnTo>
                  <a:pt x="52949" y="119137"/>
                </a:lnTo>
                <a:lnTo>
                  <a:pt x="61485" y="119137"/>
                </a:lnTo>
                <a:lnTo>
                  <a:pt x="117873" y="77443"/>
                </a:lnTo>
                <a:lnTo>
                  <a:pt x="119581" y="69113"/>
                </a:lnTo>
                <a:lnTo>
                  <a:pt x="119581" y="60742"/>
                </a:lnTo>
                <a:lnTo>
                  <a:pt x="90509" y="7140"/>
                </a:lnTo>
                <a:lnTo>
                  <a:pt x="51242" y="0"/>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0" name="Shape 110"/>
          <p:cNvSpPr/>
          <p:nvPr/>
        </p:nvSpPr>
        <p:spPr>
          <a:xfrm>
            <a:off x="34700429" y="2988119"/>
            <a:ext cx="164100" cy="266400"/>
          </a:xfrm>
          <a:custGeom>
            <a:avLst/>
            <a:gdLst/>
            <a:ahLst/>
            <a:cxnLst/>
            <a:rect l="0" t="0" r="0" b="0"/>
            <a:pathLst>
              <a:path w="120000" h="120000" extrusionOk="0">
                <a:moveTo>
                  <a:pt x="0" y="0"/>
                </a:moveTo>
                <a:lnTo>
                  <a:pt x="58770" y="0"/>
                </a:lnTo>
                <a:lnTo>
                  <a:pt x="105125" y="17443"/>
                </a:lnTo>
                <a:lnTo>
                  <a:pt x="119817" y="57875"/>
                </a:lnTo>
                <a:lnTo>
                  <a:pt x="117557" y="76268"/>
                </a:lnTo>
                <a:lnTo>
                  <a:pt x="90447" y="113021"/>
                </a:lnTo>
                <a:lnTo>
                  <a:pt x="58770"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1" name="Shape 111"/>
          <p:cNvSpPr/>
          <p:nvPr/>
        </p:nvSpPr>
        <p:spPr>
          <a:xfrm>
            <a:off x="34898261" y="2988119"/>
            <a:ext cx="181500" cy="266400"/>
          </a:xfrm>
          <a:custGeom>
            <a:avLst/>
            <a:gdLst/>
            <a:ahLst/>
            <a:cxnLst/>
            <a:rect l="0" t="0" r="0" b="0"/>
            <a:pathLst>
              <a:path w="120000" h="120000" extrusionOk="0">
                <a:moveTo>
                  <a:pt x="71542" y="0"/>
                </a:moveTo>
                <a:lnTo>
                  <a:pt x="51110" y="0"/>
                </a:lnTo>
                <a:lnTo>
                  <a:pt x="0" y="119449"/>
                </a:lnTo>
                <a:lnTo>
                  <a:pt x="19408" y="119449"/>
                </a:lnTo>
                <a:lnTo>
                  <a:pt x="33705" y="83612"/>
                </a:lnTo>
                <a:lnTo>
                  <a:pt x="105182" y="83612"/>
                </a:lnTo>
                <a:lnTo>
                  <a:pt x="100011" y="70759"/>
                </a:lnTo>
                <a:lnTo>
                  <a:pt x="38857" y="70759"/>
                </a:lnTo>
                <a:lnTo>
                  <a:pt x="60310" y="17443"/>
                </a:lnTo>
                <a:lnTo>
                  <a:pt x="78560" y="17443"/>
                </a:lnTo>
                <a:lnTo>
                  <a:pt x="71542" y="0"/>
                </a:lnTo>
                <a:close/>
              </a:path>
              <a:path w="120000" h="120000" extrusionOk="0">
                <a:moveTo>
                  <a:pt x="105182" y="83612"/>
                </a:moveTo>
                <a:lnTo>
                  <a:pt x="85880" y="83612"/>
                </a:lnTo>
                <a:lnTo>
                  <a:pt x="100192" y="119449"/>
                </a:lnTo>
                <a:lnTo>
                  <a:pt x="119601" y="119449"/>
                </a:lnTo>
                <a:lnTo>
                  <a:pt x="105182" y="83612"/>
                </a:lnTo>
                <a:close/>
              </a:path>
              <a:path w="120000" h="120000" extrusionOk="0">
                <a:moveTo>
                  <a:pt x="78560" y="17443"/>
                </a:moveTo>
                <a:lnTo>
                  <a:pt x="60310" y="17443"/>
                </a:lnTo>
                <a:lnTo>
                  <a:pt x="80741" y="70759"/>
                </a:lnTo>
                <a:lnTo>
                  <a:pt x="100011" y="70759"/>
                </a:lnTo>
                <a:lnTo>
                  <a:pt x="78560" y="17443"/>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12" name="Shape 112"/>
          <p:cNvSpPr/>
          <p:nvPr/>
        </p:nvSpPr>
        <p:spPr>
          <a:xfrm>
            <a:off x="34956992" y="3026824"/>
            <a:ext cx="63600" cy="118800"/>
          </a:xfrm>
          <a:custGeom>
            <a:avLst/>
            <a:gdLst/>
            <a:ahLst/>
            <a:cxnLst/>
            <a:rect l="0" t="0" r="0" b="0"/>
            <a:pathLst>
              <a:path w="120000" h="120000" extrusionOk="0">
                <a:moveTo>
                  <a:pt x="61235" y="0"/>
                </a:moveTo>
                <a:lnTo>
                  <a:pt x="0" y="119619"/>
                </a:lnTo>
                <a:lnTo>
                  <a:pt x="119556" y="119619"/>
                </a:lnTo>
                <a:lnTo>
                  <a:pt x="61235"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3" name="Shape 113"/>
          <p:cNvSpPr/>
          <p:nvPr/>
        </p:nvSpPr>
        <p:spPr>
          <a:xfrm>
            <a:off x="34898261" y="2988119"/>
            <a:ext cx="181500" cy="266400"/>
          </a:xfrm>
          <a:custGeom>
            <a:avLst/>
            <a:gdLst/>
            <a:ahLst/>
            <a:cxnLst/>
            <a:rect l="0" t="0" r="0" b="0"/>
            <a:pathLst>
              <a:path w="120000" h="120000" extrusionOk="0">
                <a:moveTo>
                  <a:pt x="51110" y="0"/>
                </a:moveTo>
                <a:lnTo>
                  <a:pt x="71542" y="0"/>
                </a:lnTo>
                <a:lnTo>
                  <a:pt x="119601" y="119449"/>
                </a:lnTo>
                <a:lnTo>
                  <a:pt x="100192" y="119449"/>
                </a:lnTo>
                <a:lnTo>
                  <a:pt x="85880" y="83612"/>
                </a:lnTo>
                <a:lnTo>
                  <a:pt x="33705" y="83612"/>
                </a:lnTo>
                <a:lnTo>
                  <a:pt x="19408" y="119449"/>
                </a:lnTo>
                <a:lnTo>
                  <a:pt x="0" y="119449"/>
                </a:lnTo>
                <a:lnTo>
                  <a:pt x="5111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4" name="Shape 114"/>
          <p:cNvSpPr/>
          <p:nvPr/>
        </p:nvSpPr>
        <p:spPr>
          <a:xfrm>
            <a:off x="35117701" y="2988119"/>
            <a:ext cx="167400" cy="266400"/>
          </a:xfrm>
          <a:custGeom>
            <a:avLst/>
            <a:gdLst/>
            <a:ahLst/>
            <a:cxnLst/>
            <a:rect l="0" t="0" r="0" b="0"/>
            <a:pathLst>
              <a:path w="120000" h="120000" extrusionOk="0">
                <a:moveTo>
                  <a:pt x="18801" y="0"/>
                </a:moveTo>
                <a:lnTo>
                  <a:pt x="0" y="0"/>
                </a:lnTo>
                <a:lnTo>
                  <a:pt x="0" y="119449"/>
                </a:lnTo>
                <a:lnTo>
                  <a:pt x="18801" y="119449"/>
                </a:lnTo>
                <a:lnTo>
                  <a:pt x="18801" y="78104"/>
                </a:lnTo>
                <a:lnTo>
                  <a:pt x="43180" y="59712"/>
                </a:lnTo>
                <a:lnTo>
                  <a:pt x="67877" y="59712"/>
                </a:lnTo>
                <a:lnTo>
                  <a:pt x="67084" y="58794"/>
                </a:lnTo>
                <a:lnTo>
                  <a:pt x="18801" y="58794"/>
                </a:lnTo>
                <a:lnTo>
                  <a:pt x="18801" y="0"/>
                </a:lnTo>
                <a:close/>
              </a:path>
              <a:path w="120000" h="120000" extrusionOk="0">
                <a:moveTo>
                  <a:pt x="67877" y="59712"/>
                </a:moveTo>
                <a:lnTo>
                  <a:pt x="43180" y="59712"/>
                </a:lnTo>
                <a:lnTo>
                  <a:pt x="94108" y="119449"/>
                </a:lnTo>
                <a:lnTo>
                  <a:pt x="119551" y="119449"/>
                </a:lnTo>
                <a:lnTo>
                  <a:pt x="67877" y="59712"/>
                </a:lnTo>
                <a:close/>
              </a:path>
              <a:path w="120000" h="120000" extrusionOk="0">
                <a:moveTo>
                  <a:pt x="118443" y="0"/>
                </a:moveTo>
                <a:lnTo>
                  <a:pt x="91894" y="0"/>
                </a:lnTo>
                <a:lnTo>
                  <a:pt x="18801" y="58794"/>
                </a:lnTo>
                <a:lnTo>
                  <a:pt x="67084" y="58794"/>
                </a:lnTo>
                <a:lnTo>
                  <a:pt x="57554" y="47776"/>
                </a:lnTo>
                <a:lnTo>
                  <a:pt x="118443" y="0"/>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15" name="Shape 115"/>
          <p:cNvSpPr/>
          <p:nvPr/>
        </p:nvSpPr>
        <p:spPr>
          <a:xfrm>
            <a:off x="35117701" y="2988119"/>
            <a:ext cx="167400" cy="266400"/>
          </a:xfrm>
          <a:custGeom>
            <a:avLst/>
            <a:gdLst/>
            <a:ahLst/>
            <a:cxnLst/>
            <a:rect l="0" t="0" r="0" b="0"/>
            <a:pathLst>
              <a:path w="120000" h="120000" extrusionOk="0">
                <a:moveTo>
                  <a:pt x="0" y="0"/>
                </a:moveTo>
                <a:lnTo>
                  <a:pt x="18801" y="0"/>
                </a:lnTo>
                <a:lnTo>
                  <a:pt x="18801" y="58794"/>
                </a:lnTo>
                <a:lnTo>
                  <a:pt x="91894" y="0"/>
                </a:lnTo>
                <a:lnTo>
                  <a:pt x="118443" y="0"/>
                </a:lnTo>
                <a:lnTo>
                  <a:pt x="57554" y="47776"/>
                </a:lnTo>
                <a:lnTo>
                  <a:pt x="119551" y="119449"/>
                </a:lnTo>
                <a:lnTo>
                  <a:pt x="94108" y="119449"/>
                </a:lnTo>
                <a:lnTo>
                  <a:pt x="43180" y="59712"/>
                </a:lnTo>
                <a:lnTo>
                  <a:pt x="18801" y="78104"/>
                </a:lnTo>
                <a:lnTo>
                  <a:pt x="18801" y="119449"/>
                </a:lnTo>
                <a:lnTo>
                  <a:pt x="0" y="119449"/>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6" name="Shape 116"/>
          <p:cNvSpPr/>
          <p:nvPr/>
        </p:nvSpPr>
        <p:spPr>
          <a:xfrm>
            <a:off x="35309353" y="2979971"/>
            <a:ext cx="196500" cy="281400"/>
          </a:xfrm>
          <a:custGeom>
            <a:avLst/>
            <a:gdLst/>
            <a:ahLst/>
            <a:cxnLst/>
            <a:rect l="0" t="0" r="0" b="0"/>
            <a:pathLst>
              <a:path w="120000" h="120000" extrusionOk="0">
                <a:moveTo>
                  <a:pt x="59475" y="0"/>
                </a:moveTo>
                <a:lnTo>
                  <a:pt x="12259" y="20842"/>
                </a:lnTo>
                <a:lnTo>
                  <a:pt x="0" y="60826"/>
                </a:lnTo>
                <a:lnTo>
                  <a:pt x="943" y="76487"/>
                </a:lnTo>
                <a:lnTo>
                  <a:pt x="26420" y="112123"/>
                </a:lnTo>
                <a:lnTo>
                  <a:pt x="59475" y="119939"/>
                </a:lnTo>
                <a:lnTo>
                  <a:pt x="73622" y="119071"/>
                </a:lnTo>
                <a:lnTo>
                  <a:pt x="85920" y="114729"/>
                </a:lnTo>
                <a:lnTo>
                  <a:pt x="97249" y="108650"/>
                </a:lnTo>
                <a:lnTo>
                  <a:pt x="99798" y="106044"/>
                </a:lnTo>
                <a:lnTo>
                  <a:pt x="61362" y="106044"/>
                </a:lnTo>
                <a:lnTo>
                  <a:pt x="47201" y="105176"/>
                </a:lnTo>
                <a:lnTo>
                  <a:pt x="17923" y="73882"/>
                </a:lnTo>
                <a:lnTo>
                  <a:pt x="16980" y="61695"/>
                </a:lnTo>
                <a:lnTo>
                  <a:pt x="18867" y="46931"/>
                </a:lnTo>
                <a:lnTo>
                  <a:pt x="48145" y="14763"/>
                </a:lnTo>
                <a:lnTo>
                  <a:pt x="60419" y="13895"/>
                </a:lnTo>
                <a:lnTo>
                  <a:pt x="101966" y="13895"/>
                </a:lnTo>
                <a:lnTo>
                  <a:pt x="99138" y="11289"/>
                </a:lnTo>
                <a:lnTo>
                  <a:pt x="87809" y="5210"/>
                </a:lnTo>
                <a:lnTo>
                  <a:pt x="74566" y="1736"/>
                </a:lnTo>
                <a:lnTo>
                  <a:pt x="59475" y="0"/>
                </a:lnTo>
                <a:close/>
              </a:path>
              <a:path w="120000" h="120000" extrusionOk="0">
                <a:moveTo>
                  <a:pt x="101966" y="13895"/>
                </a:moveTo>
                <a:lnTo>
                  <a:pt x="60419" y="13895"/>
                </a:lnTo>
                <a:lnTo>
                  <a:pt x="72679" y="14763"/>
                </a:lnTo>
                <a:lnTo>
                  <a:pt x="83064" y="19106"/>
                </a:lnTo>
                <a:lnTo>
                  <a:pt x="91585" y="26053"/>
                </a:lnTo>
                <a:lnTo>
                  <a:pt x="98193" y="34772"/>
                </a:lnTo>
                <a:lnTo>
                  <a:pt x="101969" y="46063"/>
                </a:lnTo>
                <a:lnTo>
                  <a:pt x="102914" y="58221"/>
                </a:lnTo>
                <a:lnTo>
                  <a:pt x="100081" y="76487"/>
                </a:lnTo>
                <a:lnTo>
                  <a:pt x="92529" y="92120"/>
                </a:lnTo>
                <a:lnTo>
                  <a:pt x="84951" y="99965"/>
                </a:lnTo>
                <a:lnTo>
                  <a:pt x="74567" y="105176"/>
                </a:lnTo>
                <a:lnTo>
                  <a:pt x="61362" y="106044"/>
                </a:lnTo>
                <a:lnTo>
                  <a:pt x="99798" y="106044"/>
                </a:lnTo>
                <a:lnTo>
                  <a:pt x="105746" y="99965"/>
                </a:lnTo>
                <a:lnTo>
                  <a:pt x="113285" y="87777"/>
                </a:lnTo>
                <a:lnTo>
                  <a:pt x="118006" y="73882"/>
                </a:lnTo>
                <a:lnTo>
                  <a:pt x="119894" y="58221"/>
                </a:lnTo>
                <a:lnTo>
                  <a:pt x="118950" y="43457"/>
                </a:lnTo>
                <a:lnTo>
                  <a:pt x="114229" y="30430"/>
                </a:lnTo>
                <a:lnTo>
                  <a:pt x="107622" y="19106"/>
                </a:lnTo>
                <a:lnTo>
                  <a:pt x="101966" y="13895"/>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17" name="Shape 117"/>
          <p:cNvSpPr/>
          <p:nvPr/>
        </p:nvSpPr>
        <p:spPr>
          <a:xfrm>
            <a:off x="35337144" y="3012566"/>
            <a:ext cx="141000" cy="217500"/>
          </a:xfrm>
          <a:custGeom>
            <a:avLst/>
            <a:gdLst/>
            <a:ahLst/>
            <a:cxnLst/>
            <a:rect l="0" t="0" r="0" b="0"/>
            <a:pathLst>
              <a:path w="120000" h="120000" extrusionOk="0">
                <a:moveTo>
                  <a:pt x="60530" y="0"/>
                </a:moveTo>
                <a:lnTo>
                  <a:pt x="7892" y="28132"/>
                </a:lnTo>
                <a:lnTo>
                  <a:pt x="0" y="61838"/>
                </a:lnTo>
                <a:lnTo>
                  <a:pt x="1315" y="77605"/>
                </a:lnTo>
                <a:lnTo>
                  <a:pt x="42112" y="118090"/>
                </a:lnTo>
                <a:lnTo>
                  <a:pt x="61845" y="119213"/>
                </a:lnTo>
                <a:lnTo>
                  <a:pt x="80244" y="118090"/>
                </a:lnTo>
                <a:lnTo>
                  <a:pt x="94715" y="111349"/>
                </a:lnTo>
                <a:lnTo>
                  <a:pt x="105275" y="101200"/>
                </a:lnTo>
                <a:lnTo>
                  <a:pt x="115799" y="80975"/>
                </a:lnTo>
                <a:lnTo>
                  <a:pt x="119744" y="57344"/>
                </a:lnTo>
                <a:lnTo>
                  <a:pt x="118429" y="41614"/>
                </a:lnTo>
                <a:lnTo>
                  <a:pt x="77614" y="1123"/>
                </a:lnTo>
                <a:lnTo>
                  <a:pt x="6053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8" name="Shape 118"/>
          <p:cNvSpPr/>
          <p:nvPr/>
        </p:nvSpPr>
        <p:spPr>
          <a:xfrm>
            <a:off x="35309353" y="2979971"/>
            <a:ext cx="196500" cy="281400"/>
          </a:xfrm>
          <a:custGeom>
            <a:avLst/>
            <a:gdLst/>
            <a:ahLst/>
            <a:cxnLst/>
            <a:rect l="0" t="0" r="0" b="0"/>
            <a:pathLst>
              <a:path w="120000" h="120000" extrusionOk="0">
                <a:moveTo>
                  <a:pt x="59475" y="0"/>
                </a:moveTo>
                <a:lnTo>
                  <a:pt x="107622" y="19106"/>
                </a:lnTo>
                <a:lnTo>
                  <a:pt x="119894" y="58221"/>
                </a:lnTo>
                <a:lnTo>
                  <a:pt x="118006" y="73882"/>
                </a:lnTo>
                <a:lnTo>
                  <a:pt x="97249" y="108650"/>
                </a:lnTo>
                <a:lnTo>
                  <a:pt x="59475" y="119939"/>
                </a:lnTo>
                <a:lnTo>
                  <a:pt x="41512" y="118203"/>
                </a:lnTo>
                <a:lnTo>
                  <a:pt x="6595" y="90382"/>
                </a:lnTo>
                <a:lnTo>
                  <a:pt x="0" y="60826"/>
                </a:lnTo>
                <a:lnTo>
                  <a:pt x="943" y="46062"/>
                </a:lnTo>
                <a:lnTo>
                  <a:pt x="32071" y="5210"/>
                </a:lnTo>
                <a:lnTo>
                  <a:pt x="59475"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19" name="Shape 119"/>
          <p:cNvSpPr/>
          <p:nvPr/>
        </p:nvSpPr>
        <p:spPr>
          <a:xfrm>
            <a:off x="35616877" y="3018676"/>
            <a:ext cx="0" cy="235800"/>
          </a:xfrm>
          <a:custGeom>
            <a:avLst/>
            <a:gdLst/>
            <a:ahLst/>
            <a:cxnLst/>
            <a:rect l="0" t="0" r="0" b="0"/>
            <a:pathLst>
              <a:path w="120000" h="120000" extrusionOk="0">
                <a:moveTo>
                  <a:pt x="0" y="0"/>
                </a:moveTo>
                <a:lnTo>
                  <a:pt x="0" y="119313"/>
                </a:lnTo>
              </a:path>
            </a:pathLst>
          </a:custGeom>
          <a:noFill/>
          <a:ln w="1527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0" name="Shape 120"/>
          <p:cNvSpPr/>
          <p:nvPr/>
        </p:nvSpPr>
        <p:spPr>
          <a:xfrm>
            <a:off x="35534976" y="3003399"/>
            <a:ext cx="164100" cy="0"/>
          </a:xfrm>
          <a:custGeom>
            <a:avLst/>
            <a:gdLst/>
            <a:ahLst/>
            <a:cxnLst/>
            <a:rect l="0" t="0" r="0" b="0"/>
            <a:pathLst>
              <a:path w="120000" h="120000" extrusionOk="0">
                <a:moveTo>
                  <a:pt x="0" y="0"/>
                </a:moveTo>
                <a:lnTo>
                  <a:pt x="119817" y="0"/>
                </a:lnTo>
              </a:path>
            </a:pathLst>
          </a:custGeom>
          <a:noFill/>
          <a:ln w="12750"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1" name="Shape 121"/>
          <p:cNvSpPr/>
          <p:nvPr/>
        </p:nvSpPr>
        <p:spPr>
          <a:xfrm>
            <a:off x="35534976" y="2988119"/>
            <a:ext cx="164100" cy="266400"/>
          </a:xfrm>
          <a:custGeom>
            <a:avLst/>
            <a:gdLst/>
            <a:ahLst/>
            <a:cxnLst/>
            <a:rect l="0" t="0" r="0" b="0"/>
            <a:pathLst>
              <a:path w="120000" h="120000" extrusionOk="0">
                <a:moveTo>
                  <a:pt x="0" y="0"/>
                </a:moveTo>
                <a:lnTo>
                  <a:pt x="119817" y="0"/>
                </a:lnTo>
                <a:lnTo>
                  <a:pt x="119817" y="13770"/>
                </a:lnTo>
                <a:lnTo>
                  <a:pt x="70072" y="13770"/>
                </a:lnTo>
                <a:lnTo>
                  <a:pt x="70073" y="119449"/>
                </a:lnTo>
                <a:lnTo>
                  <a:pt x="49743" y="119449"/>
                </a:lnTo>
                <a:lnTo>
                  <a:pt x="49743" y="13770"/>
                </a:lnTo>
                <a:lnTo>
                  <a:pt x="0" y="13770"/>
                </a:lnTo>
                <a:lnTo>
                  <a:pt x="0"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2" name="Shape 122"/>
          <p:cNvSpPr/>
          <p:nvPr/>
        </p:nvSpPr>
        <p:spPr>
          <a:xfrm>
            <a:off x="35700319" y="2988119"/>
            <a:ext cx="181500" cy="266400"/>
          </a:xfrm>
          <a:custGeom>
            <a:avLst/>
            <a:gdLst/>
            <a:ahLst/>
            <a:cxnLst/>
            <a:rect l="0" t="0" r="0" b="0"/>
            <a:pathLst>
              <a:path w="120000" h="120000" extrusionOk="0">
                <a:moveTo>
                  <a:pt x="70561" y="0"/>
                </a:moveTo>
                <a:lnTo>
                  <a:pt x="50102" y="0"/>
                </a:lnTo>
                <a:lnTo>
                  <a:pt x="0" y="119449"/>
                </a:lnTo>
                <a:lnTo>
                  <a:pt x="18386" y="119449"/>
                </a:lnTo>
                <a:lnTo>
                  <a:pt x="32724" y="83612"/>
                </a:lnTo>
                <a:lnTo>
                  <a:pt x="104916" y="83612"/>
                </a:lnTo>
                <a:lnTo>
                  <a:pt x="99636" y="70759"/>
                </a:lnTo>
                <a:lnTo>
                  <a:pt x="38857" y="70759"/>
                </a:lnTo>
                <a:lnTo>
                  <a:pt x="59288" y="17443"/>
                </a:lnTo>
                <a:lnTo>
                  <a:pt x="77727" y="17443"/>
                </a:lnTo>
                <a:lnTo>
                  <a:pt x="70561" y="0"/>
                </a:lnTo>
                <a:close/>
              </a:path>
              <a:path w="120000" h="120000" extrusionOk="0">
                <a:moveTo>
                  <a:pt x="104916" y="83612"/>
                </a:moveTo>
                <a:lnTo>
                  <a:pt x="85894" y="83612"/>
                </a:lnTo>
                <a:lnTo>
                  <a:pt x="99170" y="119449"/>
                </a:lnTo>
                <a:lnTo>
                  <a:pt x="119641" y="119449"/>
                </a:lnTo>
                <a:lnTo>
                  <a:pt x="104916" y="83612"/>
                </a:lnTo>
                <a:close/>
              </a:path>
              <a:path w="120000" h="120000" extrusionOk="0">
                <a:moveTo>
                  <a:pt x="77727" y="17443"/>
                </a:moveTo>
                <a:lnTo>
                  <a:pt x="59288" y="17443"/>
                </a:lnTo>
                <a:lnTo>
                  <a:pt x="79760" y="70759"/>
                </a:lnTo>
                <a:lnTo>
                  <a:pt x="99636" y="70759"/>
                </a:lnTo>
                <a:lnTo>
                  <a:pt x="77727" y="17443"/>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23" name="Shape 123"/>
          <p:cNvSpPr/>
          <p:nvPr/>
        </p:nvSpPr>
        <p:spPr>
          <a:xfrm>
            <a:off x="35759052" y="3026824"/>
            <a:ext cx="62400" cy="118800"/>
          </a:xfrm>
          <a:custGeom>
            <a:avLst/>
            <a:gdLst/>
            <a:ahLst/>
            <a:cxnLst/>
            <a:rect l="0" t="0" r="0" b="0"/>
            <a:pathLst>
              <a:path w="120000" h="120000" extrusionOk="0">
                <a:moveTo>
                  <a:pt x="59398" y="0"/>
                </a:moveTo>
                <a:lnTo>
                  <a:pt x="0" y="119619"/>
                </a:lnTo>
                <a:lnTo>
                  <a:pt x="118918" y="119619"/>
                </a:lnTo>
                <a:lnTo>
                  <a:pt x="59398"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4" name="Shape 124"/>
          <p:cNvSpPr/>
          <p:nvPr/>
        </p:nvSpPr>
        <p:spPr>
          <a:xfrm>
            <a:off x="35700319" y="2988119"/>
            <a:ext cx="181500" cy="266400"/>
          </a:xfrm>
          <a:custGeom>
            <a:avLst/>
            <a:gdLst/>
            <a:ahLst/>
            <a:cxnLst/>
            <a:rect l="0" t="0" r="0" b="0"/>
            <a:pathLst>
              <a:path w="120000" h="120000" extrusionOk="0">
                <a:moveTo>
                  <a:pt x="50102" y="0"/>
                </a:moveTo>
                <a:lnTo>
                  <a:pt x="70561" y="0"/>
                </a:lnTo>
                <a:lnTo>
                  <a:pt x="119641" y="119449"/>
                </a:lnTo>
                <a:lnTo>
                  <a:pt x="99170" y="119449"/>
                </a:lnTo>
                <a:lnTo>
                  <a:pt x="85894" y="83612"/>
                </a:lnTo>
                <a:lnTo>
                  <a:pt x="32724" y="83612"/>
                </a:lnTo>
                <a:lnTo>
                  <a:pt x="18386" y="119449"/>
                </a:lnTo>
                <a:lnTo>
                  <a:pt x="0" y="119449"/>
                </a:lnTo>
                <a:lnTo>
                  <a:pt x="50102"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7" name="Shape 127"/>
          <p:cNvSpPr/>
          <p:nvPr/>
        </p:nvSpPr>
        <p:spPr>
          <a:xfrm>
            <a:off x="35891971" y="3220563"/>
            <a:ext cx="28800" cy="38100"/>
          </a:xfrm>
          <a:custGeom>
            <a:avLst/>
            <a:gdLst/>
            <a:ahLst/>
            <a:cxnLst/>
            <a:rect l="0" t="0" r="0" b="0"/>
            <a:pathLst>
              <a:path w="120000" h="120000" extrusionOk="0">
                <a:moveTo>
                  <a:pt x="57683" y="0"/>
                </a:moveTo>
                <a:lnTo>
                  <a:pt x="32095" y="6425"/>
                </a:lnTo>
                <a:lnTo>
                  <a:pt x="12835" y="19275"/>
                </a:lnTo>
                <a:lnTo>
                  <a:pt x="0" y="32125"/>
                </a:lnTo>
                <a:lnTo>
                  <a:pt x="0" y="83542"/>
                </a:lnTo>
                <a:lnTo>
                  <a:pt x="12835" y="96393"/>
                </a:lnTo>
                <a:lnTo>
                  <a:pt x="32095" y="109251"/>
                </a:lnTo>
                <a:lnTo>
                  <a:pt x="57690" y="115676"/>
                </a:lnTo>
                <a:lnTo>
                  <a:pt x="76943" y="109251"/>
                </a:lnTo>
                <a:lnTo>
                  <a:pt x="57690" y="109251"/>
                </a:lnTo>
                <a:lnTo>
                  <a:pt x="38513" y="102825"/>
                </a:lnTo>
                <a:lnTo>
                  <a:pt x="12835" y="77117"/>
                </a:lnTo>
                <a:lnTo>
                  <a:pt x="6417" y="57834"/>
                </a:lnTo>
                <a:lnTo>
                  <a:pt x="12835" y="38558"/>
                </a:lnTo>
                <a:lnTo>
                  <a:pt x="38513" y="12850"/>
                </a:lnTo>
                <a:lnTo>
                  <a:pt x="57683" y="6425"/>
                </a:lnTo>
                <a:lnTo>
                  <a:pt x="76943" y="6425"/>
                </a:lnTo>
                <a:lnTo>
                  <a:pt x="57683" y="0"/>
                </a:lnTo>
                <a:close/>
              </a:path>
              <a:path w="120000" h="120000" extrusionOk="0">
                <a:moveTo>
                  <a:pt x="76943" y="6425"/>
                </a:moveTo>
                <a:lnTo>
                  <a:pt x="57683" y="6425"/>
                </a:lnTo>
                <a:lnTo>
                  <a:pt x="76943" y="12850"/>
                </a:lnTo>
                <a:lnTo>
                  <a:pt x="89786" y="25700"/>
                </a:lnTo>
                <a:lnTo>
                  <a:pt x="96204" y="38558"/>
                </a:lnTo>
                <a:lnTo>
                  <a:pt x="102621" y="57834"/>
                </a:lnTo>
                <a:lnTo>
                  <a:pt x="96204" y="77117"/>
                </a:lnTo>
                <a:lnTo>
                  <a:pt x="89786" y="89967"/>
                </a:lnTo>
                <a:lnTo>
                  <a:pt x="76943" y="102825"/>
                </a:lnTo>
                <a:lnTo>
                  <a:pt x="57690" y="109251"/>
                </a:lnTo>
                <a:lnTo>
                  <a:pt x="76943" y="109251"/>
                </a:lnTo>
                <a:lnTo>
                  <a:pt x="96204" y="96393"/>
                </a:lnTo>
                <a:lnTo>
                  <a:pt x="109046" y="83542"/>
                </a:lnTo>
                <a:lnTo>
                  <a:pt x="115464" y="57834"/>
                </a:lnTo>
                <a:lnTo>
                  <a:pt x="109046" y="32125"/>
                </a:lnTo>
                <a:lnTo>
                  <a:pt x="96204" y="19275"/>
                </a:lnTo>
                <a:lnTo>
                  <a:pt x="76943" y="6425"/>
                </a:lnTo>
                <a:close/>
              </a:path>
              <a:path w="120000" h="120000" extrusionOk="0">
                <a:moveTo>
                  <a:pt x="64108" y="25700"/>
                </a:moveTo>
                <a:lnTo>
                  <a:pt x="32095" y="25700"/>
                </a:lnTo>
                <a:lnTo>
                  <a:pt x="32095" y="89967"/>
                </a:lnTo>
                <a:lnTo>
                  <a:pt x="44931" y="89967"/>
                </a:lnTo>
                <a:lnTo>
                  <a:pt x="44931" y="64259"/>
                </a:lnTo>
                <a:lnTo>
                  <a:pt x="70525" y="64259"/>
                </a:lnTo>
                <a:lnTo>
                  <a:pt x="64108" y="57834"/>
                </a:lnTo>
                <a:lnTo>
                  <a:pt x="44931" y="57834"/>
                </a:lnTo>
                <a:lnTo>
                  <a:pt x="44931" y="32125"/>
                </a:lnTo>
                <a:lnTo>
                  <a:pt x="70525" y="32125"/>
                </a:lnTo>
                <a:lnTo>
                  <a:pt x="64108" y="25700"/>
                </a:lnTo>
                <a:close/>
              </a:path>
              <a:path w="120000" h="120000" extrusionOk="0">
                <a:moveTo>
                  <a:pt x="70525" y="64259"/>
                </a:moveTo>
                <a:lnTo>
                  <a:pt x="64108" y="64259"/>
                </a:lnTo>
                <a:lnTo>
                  <a:pt x="64108" y="77117"/>
                </a:lnTo>
                <a:lnTo>
                  <a:pt x="70525" y="83542"/>
                </a:lnTo>
                <a:lnTo>
                  <a:pt x="70525" y="89967"/>
                </a:lnTo>
                <a:lnTo>
                  <a:pt x="83368" y="89967"/>
                </a:lnTo>
                <a:lnTo>
                  <a:pt x="76943" y="83542"/>
                </a:lnTo>
                <a:lnTo>
                  <a:pt x="76943" y="77117"/>
                </a:lnTo>
                <a:lnTo>
                  <a:pt x="70525" y="64259"/>
                </a:lnTo>
                <a:close/>
              </a:path>
              <a:path w="120000" h="120000" extrusionOk="0">
                <a:moveTo>
                  <a:pt x="70525" y="32125"/>
                </a:moveTo>
                <a:lnTo>
                  <a:pt x="64108" y="32125"/>
                </a:lnTo>
                <a:lnTo>
                  <a:pt x="64108" y="38558"/>
                </a:lnTo>
                <a:lnTo>
                  <a:pt x="70525" y="44983"/>
                </a:lnTo>
                <a:lnTo>
                  <a:pt x="64108" y="51409"/>
                </a:lnTo>
                <a:lnTo>
                  <a:pt x="57683" y="51409"/>
                </a:lnTo>
                <a:lnTo>
                  <a:pt x="51265" y="57834"/>
                </a:lnTo>
                <a:lnTo>
                  <a:pt x="70525" y="57834"/>
                </a:lnTo>
                <a:lnTo>
                  <a:pt x="76943" y="51409"/>
                </a:lnTo>
                <a:lnTo>
                  <a:pt x="76943" y="38558"/>
                </a:lnTo>
                <a:lnTo>
                  <a:pt x="70525" y="32125"/>
                </a:lnTo>
                <a:close/>
              </a:path>
            </a:pathLst>
          </a:custGeom>
          <a:solidFill>
            <a:srgbClr val="000000"/>
          </a:solidFill>
          <a:ln>
            <a:noFill/>
          </a:ln>
        </p:spPr>
        <p:txBody>
          <a:bodyPr lIns="0" tIns="0" rIns="0" bIns="0" anchor="t" anchorCtr="0">
            <a:noAutofit/>
          </a:bodyPr>
          <a:lstStyle/>
          <a:p>
            <a:pPr marL="0" marR="0" lvl="0" indent="0" algn="l" rtl="0">
              <a:spcBef>
                <a:spcPts val="0"/>
              </a:spcBef>
              <a:buNone/>
            </a:pPr>
            <a:endParaRPr sz="3600"/>
          </a:p>
        </p:txBody>
      </p:sp>
      <p:sp>
        <p:nvSpPr>
          <p:cNvPr id="128" name="Shape 128"/>
          <p:cNvSpPr/>
          <p:nvPr/>
        </p:nvSpPr>
        <p:spPr>
          <a:xfrm>
            <a:off x="35902785" y="3230746"/>
            <a:ext cx="6900" cy="9000"/>
          </a:xfrm>
          <a:custGeom>
            <a:avLst/>
            <a:gdLst/>
            <a:ahLst/>
            <a:cxnLst/>
            <a:rect l="0" t="0" r="0" b="0"/>
            <a:pathLst>
              <a:path w="120000" h="120000" extrusionOk="0">
                <a:moveTo>
                  <a:pt x="26369" y="0"/>
                </a:moveTo>
                <a:lnTo>
                  <a:pt x="0" y="0"/>
                </a:lnTo>
                <a:lnTo>
                  <a:pt x="0" y="107114"/>
                </a:lnTo>
                <a:lnTo>
                  <a:pt x="26369" y="107114"/>
                </a:lnTo>
                <a:lnTo>
                  <a:pt x="53147" y="80336"/>
                </a:lnTo>
                <a:lnTo>
                  <a:pt x="79894" y="80336"/>
                </a:lnTo>
                <a:lnTo>
                  <a:pt x="106642" y="53557"/>
                </a:lnTo>
                <a:lnTo>
                  <a:pt x="79894" y="26778"/>
                </a:lnTo>
                <a:lnTo>
                  <a:pt x="79894" y="0"/>
                </a:lnTo>
                <a:lnTo>
                  <a:pt x="26369"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29" name="Shape 129"/>
          <p:cNvSpPr/>
          <p:nvPr/>
        </p:nvSpPr>
        <p:spPr>
          <a:xfrm>
            <a:off x="35899698" y="3228709"/>
            <a:ext cx="12600" cy="21300"/>
          </a:xfrm>
          <a:custGeom>
            <a:avLst/>
            <a:gdLst/>
            <a:ahLst/>
            <a:cxnLst/>
            <a:rect l="0" t="0" r="0" b="0"/>
            <a:pathLst>
              <a:path w="120000" h="120000" extrusionOk="0">
                <a:moveTo>
                  <a:pt x="43573" y="0"/>
                </a:moveTo>
                <a:lnTo>
                  <a:pt x="72749" y="0"/>
                </a:lnTo>
                <a:lnTo>
                  <a:pt x="87353" y="11473"/>
                </a:lnTo>
                <a:lnTo>
                  <a:pt x="101941" y="22947"/>
                </a:lnTo>
                <a:lnTo>
                  <a:pt x="101941" y="34420"/>
                </a:lnTo>
                <a:lnTo>
                  <a:pt x="101941" y="45894"/>
                </a:lnTo>
                <a:lnTo>
                  <a:pt x="87353" y="57367"/>
                </a:lnTo>
                <a:lnTo>
                  <a:pt x="72749" y="57367"/>
                </a:lnTo>
                <a:lnTo>
                  <a:pt x="87353" y="68854"/>
                </a:lnTo>
                <a:lnTo>
                  <a:pt x="101941" y="91802"/>
                </a:lnTo>
                <a:lnTo>
                  <a:pt x="101941" y="103275"/>
                </a:lnTo>
                <a:lnTo>
                  <a:pt x="116529" y="114749"/>
                </a:lnTo>
                <a:lnTo>
                  <a:pt x="87353" y="114749"/>
                </a:lnTo>
                <a:lnTo>
                  <a:pt x="87353" y="103275"/>
                </a:lnTo>
                <a:lnTo>
                  <a:pt x="72749" y="91802"/>
                </a:lnTo>
                <a:lnTo>
                  <a:pt x="72749" y="68854"/>
                </a:lnTo>
                <a:lnTo>
                  <a:pt x="43573" y="68854"/>
                </a:lnTo>
                <a:lnTo>
                  <a:pt x="29175" y="68854"/>
                </a:lnTo>
                <a:lnTo>
                  <a:pt x="29175" y="114749"/>
                </a:lnTo>
                <a:lnTo>
                  <a:pt x="0" y="114749"/>
                </a:lnTo>
                <a:lnTo>
                  <a:pt x="0" y="0"/>
                </a:lnTo>
                <a:lnTo>
                  <a:pt x="29175" y="0"/>
                </a:lnTo>
                <a:lnTo>
                  <a:pt x="43573"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30" name="Shape 130"/>
          <p:cNvSpPr/>
          <p:nvPr/>
        </p:nvSpPr>
        <p:spPr>
          <a:xfrm>
            <a:off x="35893518" y="3222600"/>
            <a:ext cx="24300" cy="33600"/>
          </a:xfrm>
          <a:custGeom>
            <a:avLst/>
            <a:gdLst/>
            <a:ahLst/>
            <a:cxnLst/>
            <a:rect l="0" t="0" r="0" b="0"/>
            <a:pathLst>
              <a:path w="120000" h="120000" extrusionOk="0">
                <a:moveTo>
                  <a:pt x="61034" y="0"/>
                </a:moveTo>
                <a:lnTo>
                  <a:pt x="38212" y="7301"/>
                </a:lnTo>
                <a:lnTo>
                  <a:pt x="22921" y="21905"/>
                </a:lnTo>
                <a:lnTo>
                  <a:pt x="7640" y="36509"/>
                </a:lnTo>
                <a:lnTo>
                  <a:pt x="0" y="58423"/>
                </a:lnTo>
                <a:lnTo>
                  <a:pt x="7640" y="80337"/>
                </a:lnTo>
                <a:lnTo>
                  <a:pt x="22921" y="94941"/>
                </a:lnTo>
                <a:lnTo>
                  <a:pt x="38212" y="109545"/>
                </a:lnTo>
                <a:lnTo>
                  <a:pt x="61034" y="116855"/>
                </a:lnTo>
                <a:lnTo>
                  <a:pt x="83965" y="109545"/>
                </a:lnTo>
                <a:lnTo>
                  <a:pt x="99256" y="94941"/>
                </a:lnTo>
                <a:lnTo>
                  <a:pt x="106896" y="80337"/>
                </a:lnTo>
                <a:lnTo>
                  <a:pt x="114537" y="58423"/>
                </a:lnTo>
                <a:lnTo>
                  <a:pt x="106896" y="36509"/>
                </a:lnTo>
                <a:lnTo>
                  <a:pt x="99256" y="21905"/>
                </a:lnTo>
                <a:lnTo>
                  <a:pt x="83965" y="7301"/>
                </a:lnTo>
                <a:lnTo>
                  <a:pt x="61034"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31" name="Shape 131"/>
          <p:cNvSpPr/>
          <p:nvPr/>
        </p:nvSpPr>
        <p:spPr>
          <a:xfrm>
            <a:off x="35891971" y="3220563"/>
            <a:ext cx="28800" cy="38100"/>
          </a:xfrm>
          <a:custGeom>
            <a:avLst/>
            <a:gdLst/>
            <a:ahLst/>
            <a:cxnLst/>
            <a:rect l="0" t="0" r="0" b="0"/>
            <a:pathLst>
              <a:path w="120000" h="120000" extrusionOk="0">
                <a:moveTo>
                  <a:pt x="57683" y="0"/>
                </a:moveTo>
                <a:lnTo>
                  <a:pt x="76943" y="6425"/>
                </a:lnTo>
                <a:lnTo>
                  <a:pt x="96204" y="19275"/>
                </a:lnTo>
                <a:lnTo>
                  <a:pt x="109046" y="32125"/>
                </a:lnTo>
                <a:lnTo>
                  <a:pt x="115464" y="57834"/>
                </a:lnTo>
                <a:lnTo>
                  <a:pt x="109046" y="83542"/>
                </a:lnTo>
                <a:lnTo>
                  <a:pt x="96204" y="96393"/>
                </a:lnTo>
                <a:lnTo>
                  <a:pt x="76943" y="109251"/>
                </a:lnTo>
                <a:lnTo>
                  <a:pt x="57690" y="115676"/>
                </a:lnTo>
                <a:lnTo>
                  <a:pt x="32095" y="109251"/>
                </a:lnTo>
                <a:lnTo>
                  <a:pt x="12835" y="96393"/>
                </a:lnTo>
                <a:lnTo>
                  <a:pt x="0" y="83542"/>
                </a:lnTo>
                <a:lnTo>
                  <a:pt x="0" y="57834"/>
                </a:lnTo>
                <a:lnTo>
                  <a:pt x="0" y="32125"/>
                </a:lnTo>
                <a:lnTo>
                  <a:pt x="12835" y="19275"/>
                </a:lnTo>
                <a:lnTo>
                  <a:pt x="32095" y="6425"/>
                </a:lnTo>
                <a:lnTo>
                  <a:pt x="57683" y="0"/>
                </a:lnTo>
                <a:close/>
              </a:path>
            </a:pathLst>
          </a:custGeom>
          <a:noFill/>
          <a:ln w="9525" cap="flat" cmpd="sng">
            <a:solidFill>
              <a:srgbClr val="000000"/>
            </a:solidFill>
            <a:prstDash val="solid"/>
            <a:round/>
            <a:headEnd type="none" w="med" len="med"/>
            <a:tailEnd type="none" w="med" len="med"/>
          </a:ln>
        </p:spPr>
        <p:txBody>
          <a:bodyPr lIns="0" tIns="0" rIns="0" bIns="0" anchor="t" anchorCtr="0">
            <a:noAutofit/>
          </a:bodyPr>
          <a:lstStyle/>
          <a:p>
            <a:pPr marL="0" marR="0" lvl="0" indent="0" algn="l" rtl="0">
              <a:spcBef>
                <a:spcPts val="0"/>
              </a:spcBef>
              <a:buNone/>
            </a:pPr>
            <a:endParaRPr sz="3600"/>
          </a:p>
        </p:txBody>
      </p:sp>
      <p:sp>
        <p:nvSpPr>
          <p:cNvPr id="133" name="Shape 133"/>
          <p:cNvSpPr txBox="1"/>
          <p:nvPr/>
        </p:nvSpPr>
        <p:spPr>
          <a:xfrm>
            <a:off x="913470" y="12590542"/>
            <a:ext cx="8592929" cy="9213900"/>
          </a:xfrm>
          <a:prstGeom prst="rect">
            <a:avLst/>
          </a:prstGeom>
          <a:noFill/>
          <a:ln>
            <a:noFill/>
          </a:ln>
        </p:spPr>
        <p:txBody>
          <a:bodyPr lIns="0" tIns="0" rIns="0" bIns="0" anchor="t" anchorCtr="0">
            <a:noAutofit/>
          </a:bodyPr>
          <a:lstStyle/>
          <a:p>
            <a:pPr marL="50800" marR="304800" lvl="0" algn="just" rtl="0">
              <a:lnSpc>
                <a:spcPct val="150000"/>
              </a:lnSpc>
              <a:spcBef>
                <a:spcPts val="600"/>
              </a:spcBef>
              <a:buSzPct val="100000"/>
            </a:pPr>
            <a:r>
              <a:rPr lang="en-US" sz="2400" dirty="0" smtClean="0">
                <a:latin typeface="Helvetica Neue"/>
                <a:ea typeface="Helvetica Neue"/>
                <a:cs typeface="Helvetica Neue"/>
                <a:sym typeface="Helvetica Neue"/>
              </a:rPr>
              <a:t>The first drafts of the project were designed (HTML, CSS) and displayed on the Citizen Science Grid until a local server was set up on my machine. I had almost weekly meetings with Dr. Niedzielski at the beginning of the semester to make sure he approved of the web designs.</a:t>
            </a:r>
          </a:p>
          <a:p>
            <a:pPr marL="50800" marR="304800" lvl="0" algn="just" rtl="0">
              <a:lnSpc>
                <a:spcPct val="150000"/>
              </a:lnSpc>
              <a:spcBef>
                <a:spcPts val="600"/>
              </a:spcBef>
              <a:buSzPct val="100000"/>
            </a:pPr>
            <a:r>
              <a:rPr lang="en-US" sz="2400" dirty="0">
                <a:latin typeface="Helvetica Neue"/>
                <a:ea typeface="Helvetica Neue"/>
                <a:cs typeface="Helvetica Neue"/>
                <a:sym typeface="Helvetica Neue"/>
              </a:rPr>
              <a:t> </a:t>
            </a:r>
            <a:r>
              <a:rPr lang="en-US" sz="2400" dirty="0" smtClean="0">
                <a:latin typeface="Helvetica Neue"/>
                <a:ea typeface="Helvetica Neue"/>
                <a:cs typeface="Helvetica Neue"/>
                <a:sym typeface="Helvetica Neue"/>
              </a:rPr>
              <a:t>   </a:t>
            </a:r>
            <a:r>
              <a:rPr lang="en-US" sz="2400" dirty="0" smtClean="0">
                <a:latin typeface="Helvetica Neue"/>
                <a:ea typeface="Helvetica Neue"/>
                <a:cs typeface="Helvetica Neue"/>
                <a:sym typeface="Helvetica Neue"/>
              </a:rPr>
              <a:t>After the first final drafts were complete, they were pushed to the live website. The HTML pages were translated into Jade templates, which was time consuming and took a few releases to get right. Below is a diagram describing the different releases and improvements over time.</a:t>
            </a:r>
          </a:p>
          <a:p>
            <a:pPr marL="50800" marR="304800" lvl="0" algn="just" rtl="0">
              <a:lnSpc>
                <a:spcPct val="150000"/>
              </a:lnSpc>
              <a:spcBef>
                <a:spcPts val="600"/>
              </a:spcBef>
              <a:buSzPct val="100000"/>
            </a:pPr>
            <a:r>
              <a:rPr lang="en-US" sz="2400" dirty="0" smtClean="0">
                <a:latin typeface="Helvetica Neue"/>
                <a:ea typeface="Helvetica Neue"/>
                <a:cs typeface="Helvetica Neue"/>
                <a:sym typeface="Helvetica Neue"/>
              </a:rPr>
              <a:t>    The project was split into two phases. The first phase consisted of getting the new website live. The second phase involved perfecting the site and adding an interactive map.</a:t>
            </a:r>
          </a:p>
          <a:p>
            <a:pPr marL="50800" marR="304800" lvl="0" algn="just" rtl="0">
              <a:lnSpc>
                <a:spcPct val="125000"/>
              </a:lnSpc>
              <a:spcBef>
                <a:spcPts val="600"/>
              </a:spcBef>
              <a:buSzPct val="100000"/>
            </a:pPr>
            <a:r>
              <a:rPr lang="en-US" sz="2800" dirty="0" smtClean="0">
                <a:latin typeface="Helvetica Neue"/>
                <a:ea typeface="Helvetica Neue"/>
                <a:cs typeface="Helvetica Neue"/>
                <a:sym typeface="Helvetica Neue"/>
              </a:rPr>
              <a:t>    </a:t>
            </a:r>
          </a:p>
          <a:p>
            <a:pPr marL="50800" marR="304800" lvl="0" algn="just" rtl="0">
              <a:lnSpc>
                <a:spcPct val="125000"/>
              </a:lnSpc>
              <a:spcBef>
                <a:spcPts val="600"/>
              </a:spcBef>
              <a:buSzPct val="100000"/>
            </a:pPr>
            <a:endParaRPr lang="en-US" sz="2800" dirty="0" smtClean="0">
              <a:latin typeface="Helvetica Neue"/>
              <a:ea typeface="Helvetica Neue"/>
              <a:cs typeface="Helvetica Neue"/>
              <a:sym typeface="Helvetica Neue"/>
            </a:endParaRPr>
          </a:p>
          <a:p>
            <a:pPr marL="50800" marR="304800" lvl="0" algn="just" rtl="0">
              <a:lnSpc>
                <a:spcPct val="125000"/>
              </a:lnSpc>
              <a:spcBef>
                <a:spcPts val="600"/>
              </a:spcBef>
              <a:buSzPct val="100000"/>
            </a:pPr>
            <a:endParaRPr lang="en-US" sz="2800" dirty="0">
              <a:latin typeface="Helvetica Neue"/>
              <a:ea typeface="Helvetica Neue"/>
              <a:cs typeface="Helvetica Neue"/>
              <a:sym typeface="Helvetica Neue"/>
            </a:endParaRPr>
          </a:p>
          <a:p>
            <a:pPr marL="50800" marR="304800" lvl="0" algn="just" rtl="0">
              <a:lnSpc>
                <a:spcPct val="125000"/>
              </a:lnSpc>
              <a:spcBef>
                <a:spcPts val="600"/>
              </a:spcBef>
              <a:buSzPct val="100000"/>
            </a:pPr>
            <a:endParaRPr lang="en-US" sz="2800" dirty="0" smtClean="0">
              <a:latin typeface="Helvetica Neue"/>
              <a:ea typeface="Helvetica Neue"/>
              <a:cs typeface="Helvetica Neue"/>
              <a:sym typeface="Helvetica Neue"/>
            </a:endParaRPr>
          </a:p>
          <a:p>
            <a:pPr marL="50800" marR="304800" lvl="0" algn="just" rtl="0">
              <a:lnSpc>
                <a:spcPct val="125000"/>
              </a:lnSpc>
              <a:spcBef>
                <a:spcPts val="600"/>
              </a:spcBef>
              <a:buSzPct val="100000"/>
            </a:pPr>
            <a:endParaRPr lang="en-US" sz="2800" dirty="0">
              <a:latin typeface="Helvetica Neue"/>
              <a:ea typeface="Helvetica Neue"/>
              <a:cs typeface="Helvetica Neue"/>
              <a:sym typeface="Helvetica Neue"/>
            </a:endParaRPr>
          </a:p>
        </p:txBody>
      </p:sp>
      <p:sp>
        <p:nvSpPr>
          <p:cNvPr id="134" name="Shape 134"/>
          <p:cNvSpPr txBox="1"/>
          <p:nvPr/>
        </p:nvSpPr>
        <p:spPr>
          <a:xfrm>
            <a:off x="4149087" y="1921624"/>
            <a:ext cx="23308168" cy="2210400"/>
          </a:xfrm>
          <a:prstGeom prst="rect">
            <a:avLst/>
          </a:prstGeom>
          <a:noFill/>
          <a:ln>
            <a:noFill/>
          </a:ln>
        </p:spPr>
        <p:txBody>
          <a:bodyPr lIns="91425" tIns="91425" rIns="91425" bIns="91425" anchor="t" anchorCtr="0">
            <a:noAutofit/>
          </a:bodyPr>
          <a:lstStyle/>
          <a:p>
            <a:pPr lvl="0" algn="ctr">
              <a:spcBef>
                <a:spcPts val="0"/>
              </a:spcBef>
              <a:buNone/>
            </a:pPr>
            <a:r>
              <a:rPr lang="en-US" sz="5000" dirty="0" smtClean="0">
                <a:solidFill>
                  <a:srgbClr val="FFFFFF"/>
                </a:solidFill>
                <a:latin typeface="Helvetica Neue"/>
                <a:ea typeface="Helvetica Neue"/>
                <a:cs typeface="Helvetica Neue"/>
                <a:sym typeface="Helvetica Neue"/>
              </a:rPr>
              <a:t>Lindsey Wingate, </a:t>
            </a:r>
            <a:r>
              <a:rPr lang="en-US" sz="5000" dirty="0" smtClean="0">
                <a:solidFill>
                  <a:srgbClr val="FFFFFF"/>
                </a:solidFill>
                <a:latin typeface="Helvetica Neue"/>
                <a:ea typeface="Helvetica Neue"/>
                <a:cs typeface="Helvetica Neue"/>
                <a:sym typeface="Helvetica Neue"/>
              </a:rPr>
              <a:t>Marshall Mattingly, Dr</a:t>
            </a:r>
            <a:r>
              <a:rPr lang="en-US" sz="5000" dirty="0" smtClean="0">
                <a:solidFill>
                  <a:srgbClr val="FFFFFF"/>
                </a:solidFill>
                <a:latin typeface="Helvetica Neue"/>
                <a:ea typeface="Helvetica Neue"/>
                <a:cs typeface="Helvetica Neue"/>
                <a:sym typeface="Helvetica Neue"/>
              </a:rPr>
              <a:t>. Michael </a:t>
            </a:r>
            <a:r>
              <a:rPr lang="en-US" sz="5000" dirty="0" err="1" smtClean="0">
                <a:solidFill>
                  <a:srgbClr val="FFFFFF"/>
                </a:solidFill>
                <a:latin typeface="Helvetica Neue"/>
                <a:ea typeface="Helvetica Neue"/>
                <a:cs typeface="Helvetica Neue"/>
                <a:sym typeface="Helvetica Neue"/>
              </a:rPr>
              <a:t>Niedzielski</a:t>
            </a:r>
            <a:r>
              <a:rPr lang="en-US" sz="5000" dirty="0" smtClean="0">
                <a:solidFill>
                  <a:srgbClr val="FFFFFF"/>
                </a:solidFill>
                <a:latin typeface="Helvetica Neue"/>
                <a:ea typeface="Helvetica Neue"/>
                <a:cs typeface="Helvetica Neue"/>
                <a:sym typeface="Helvetica Neue"/>
              </a:rPr>
              <a:t>, Dr. Travis </a:t>
            </a:r>
            <a:r>
              <a:rPr lang="en-US" sz="5000" dirty="0" err="1" smtClean="0">
                <a:solidFill>
                  <a:srgbClr val="FFFFFF"/>
                </a:solidFill>
                <a:latin typeface="Helvetica Neue"/>
                <a:ea typeface="Helvetica Neue"/>
                <a:cs typeface="Helvetica Neue"/>
                <a:sym typeface="Helvetica Neue"/>
              </a:rPr>
              <a:t>Desell</a:t>
            </a:r>
            <a:r>
              <a:rPr lang="en-US" sz="5000" dirty="0" smtClean="0">
                <a:solidFill>
                  <a:srgbClr val="FFFFFF"/>
                </a:solidFill>
                <a:latin typeface="Helvetica Neue"/>
                <a:ea typeface="Helvetica Neue"/>
                <a:cs typeface="Helvetica Neue"/>
                <a:sym typeface="Helvetica Neue"/>
              </a:rPr>
              <a:t>, Peter Brandt</a:t>
            </a:r>
            <a:endParaRPr lang="en-US" sz="5000" dirty="0">
              <a:solidFill>
                <a:srgbClr val="FFFFFF"/>
              </a:solidFill>
              <a:latin typeface="Helvetica Neue"/>
              <a:ea typeface="Helvetica Neue"/>
              <a:cs typeface="Helvetica Neue"/>
              <a:sym typeface="Helvetica Neue"/>
            </a:endParaRPr>
          </a:p>
        </p:txBody>
      </p:sp>
      <p:sp>
        <p:nvSpPr>
          <p:cNvPr id="135" name="Shape 135"/>
          <p:cNvSpPr txBox="1"/>
          <p:nvPr/>
        </p:nvSpPr>
        <p:spPr>
          <a:xfrm>
            <a:off x="27375354" y="22150744"/>
            <a:ext cx="8441622" cy="4675833"/>
          </a:xfrm>
          <a:prstGeom prst="rect">
            <a:avLst/>
          </a:prstGeom>
          <a:noFill/>
          <a:ln>
            <a:noFill/>
          </a:ln>
        </p:spPr>
        <p:txBody>
          <a:bodyPr lIns="0" tIns="0" rIns="0" bIns="0" anchor="t" anchorCtr="0">
            <a:noAutofit/>
          </a:bodyPr>
          <a:lstStyle/>
          <a:p>
            <a:pPr marL="292100" marR="12700" lvl="0" indent="-292100" algn="just" defTabSz="914400" eaLnBrk="1" fontAlgn="auto" latinLnBrk="0" hangingPunct="1">
              <a:lnSpc>
                <a:spcPct val="150000"/>
              </a:lnSpc>
              <a:spcBef>
                <a:spcPts val="0"/>
              </a:spcBef>
              <a:spcAft>
                <a:spcPts val="0"/>
              </a:spcAft>
              <a:buClrTx/>
              <a:buSzPct val="100000"/>
              <a:buFont typeface="Helvetica Neue"/>
              <a:buNone/>
              <a:tabLst/>
              <a:defRPr/>
            </a:pPr>
            <a:r>
              <a:rPr lang="en-US" sz="2800" dirty="0" smtClean="0">
                <a:latin typeface="Helvetica Neue"/>
                <a:ea typeface="Helvetica Neue"/>
                <a:cs typeface="Helvetica Neue"/>
                <a:sym typeface="Helvetica Neue"/>
              </a:rPr>
              <a:t>    Although the Atlas is fully functional on laptop or desktop computers, a new application could be designed for tablets and smart phones. The  Public Building interactive map is currently a static page that could be made dynamic. Improvements could be made on the loading times for all the maps and backgrounds.</a:t>
            </a:r>
            <a:endParaRPr lang="en-US" sz="2800" dirty="0">
              <a:latin typeface="Helvetica Neue"/>
              <a:ea typeface="Helvetica Neue"/>
              <a:cs typeface="Helvetica Neue"/>
              <a:sym typeface="Helvetica Neue"/>
            </a:endParaRPr>
          </a:p>
        </p:txBody>
      </p:sp>
      <p:sp>
        <p:nvSpPr>
          <p:cNvPr id="136" name="Shape 136"/>
          <p:cNvSpPr txBox="1"/>
          <p:nvPr/>
        </p:nvSpPr>
        <p:spPr>
          <a:xfrm>
            <a:off x="19279179" y="9744127"/>
            <a:ext cx="5133627" cy="6166541"/>
          </a:xfrm>
          <a:prstGeom prst="rect">
            <a:avLst/>
          </a:prstGeom>
          <a:noFill/>
          <a:ln>
            <a:noFill/>
          </a:ln>
        </p:spPr>
        <p:txBody>
          <a:bodyPr lIns="91425" tIns="91425" rIns="91425" bIns="91425" anchor="t" anchorCtr="0">
            <a:noAutofit/>
          </a:bodyPr>
          <a:lstStyle/>
          <a:p>
            <a:pPr marL="50800" lvl="0" algn="just" rtl="0">
              <a:lnSpc>
                <a:spcPct val="125000"/>
              </a:lnSpc>
              <a:spcBef>
                <a:spcPts val="0"/>
              </a:spcBef>
              <a:buSzPct val="100000"/>
            </a:pPr>
            <a:r>
              <a:rPr lang="en-US" sz="2600" dirty="0" smtClean="0">
                <a:latin typeface="Helvetica Neue"/>
                <a:ea typeface="Helvetica Neue"/>
                <a:cs typeface="Helvetica Neue"/>
                <a:sym typeface="Helvetica Neue"/>
              </a:rPr>
              <a:t>The Public Building Projects maps are interactive. They were designed as image maps (simple HTML). At any time, the user can click on one of the shapes and a description and picture will appear in the narrative box to the right. This design is much simpler than the original maps on the Atlas.</a:t>
            </a:r>
          </a:p>
          <a:p>
            <a:pPr marL="50800" lvl="0" algn="just" rtl="0">
              <a:lnSpc>
                <a:spcPct val="125000"/>
              </a:lnSpc>
              <a:spcBef>
                <a:spcPts val="0"/>
              </a:spcBef>
              <a:buSzPct val="100000"/>
            </a:pPr>
            <a:r>
              <a:rPr lang="en-US" sz="2600" dirty="0" smtClean="0">
                <a:latin typeface="Helvetica Neue"/>
                <a:ea typeface="Helvetica Neue"/>
                <a:cs typeface="Helvetica Neue"/>
                <a:sym typeface="Helvetica Neue"/>
              </a:rPr>
              <a:t>I originally wanted the map to change dynamically with the page, but image maps require static points to create the links. </a:t>
            </a:r>
            <a:endParaRPr lang="en-US" sz="2600" dirty="0">
              <a:latin typeface="Helvetica Neue"/>
              <a:ea typeface="Helvetica Neue"/>
              <a:cs typeface="Helvetica Neue"/>
              <a:sym typeface="Helvetica Neue"/>
            </a:endParaRPr>
          </a:p>
        </p:txBody>
      </p:sp>
      <p:sp>
        <p:nvSpPr>
          <p:cNvPr id="137" name="Shape 137"/>
          <p:cNvSpPr txBox="1"/>
          <p:nvPr/>
        </p:nvSpPr>
        <p:spPr>
          <a:xfrm>
            <a:off x="973490" y="11312817"/>
            <a:ext cx="8175900" cy="1127400"/>
          </a:xfrm>
          <a:prstGeom prst="rect">
            <a:avLst/>
          </a:prstGeom>
          <a:solidFill>
            <a:srgbClr val="009A44"/>
          </a:solidFill>
          <a:ln w="9525" cap="flat" cmpd="sng">
            <a:solidFill>
              <a:srgbClr val="000000"/>
            </a:solidFill>
            <a:prstDash val="solid"/>
            <a:round/>
            <a:headEnd type="none" w="med" len="med"/>
            <a:tailEnd type="none" w="med" len="med"/>
          </a:ln>
        </p:spPr>
        <p:txBody>
          <a:bodyPr lIns="0" tIns="168575" rIns="0" bIns="0" anchor="t" anchorCtr="0">
            <a:noAutofit/>
          </a:bodyPr>
          <a:lstStyle/>
          <a:p>
            <a:pPr marL="2197100" marR="0" lvl="0" indent="0" algn="l" rtl="0">
              <a:lnSpc>
                <a:spcPct val="100000"/>
              </a:lnSpc>
              <a:spcBef>
                <a:spcPts val="0"/>
              </a:spcBef>
              <a:buSzPct val="25000"/>
              <a:buNone/>
            </a:pPr>
            <a:r>
              <a:rPr lang="en-US" sz="6000">
                <a:solidFill>
                  <a:srgbClr val="FFFFFF"/>
                </a:solidFill>
                <a:latin typeface="Helvetica Neue"/>
                <a:ea typeface="Helvetica Neue"/>
                <a:cs typeface="Helvetica Neue"/>
                <a:sym typeface="Helvetica Neue"/>
              </a:rPr>
              <a:t>Methods</a:t>
            </a:r>
          </a:p>
        </p:txBody>
      </p:sp>
      <p:sp>
        <p:nvSpPr>
          <p:cNvPr id="138" name="Shape 138"/>
          <p:cNvSpPr txBox="1"/>
          <p:nvPr/>
        </p:nvSpPr>
        <p:spPr>
          <a:xfrm>
            <a:off x="27641076" y="20775085"/>
            <a:ext cx="8175900" cy="1127400"/>
          </a:xfrm>
          <a:prstGeom prst="rect">
            <a:avLst/>
          </a:prstGeom>
          <a:solidFill>
            <a:srgbClr val="009A44"/>
          </a:solidFill>
          <a:ln w="9525" cap="flat" cmpd="sng">
            <a:solidFill>
              <a:srgbClr val="000000"/>
            </a:solidFill>
            <a:prstDash val="solid"/>
            <a:round/>
            <a:headEnd type="none" w="med" len="med"/>
            <a:tailEnd type="none" w="med" len="med"/>
          </a:ln>
        </p:spPr>
        <p:txBody>
          <a:bodyPr lIns="0" tIns="168575" rIns="0" bIns="0" anchor="t" anchorCtr="0">
            <a:noAutofit/>
          </a:bodyPr>
          <a:lstStyle/>
          <a:p>
            <a:pPr marL="0" marR="0" lvl="0" indent="0" algn="ctr" rtl="0">
              <a:lnSpc>
                <a:spcPct val="100000"/>
              </a:lnSpc>
              <a:spcBef>
                <a:spcPts val="0"/>
              </a:spcBef>
              <a:buSzPct val="25000"/>
              <a:buNone/>
            </a:pPr>
            <a:r>
              <a:rPr lang="en-US" sz="6000" dirty="0" smtClean="0">
                <a:solidFill>
                  <a:srgbClr val="FFFFFF"/>
                </a:solidFill>
                <a:latin typeface="Helvetica Neue"/>
                <a:ea typeface="Helvetica Neue"/>
                <a:cs typeface="Helvetica Neue"/>
                <a:sym typeface="Helvetica Neue"/>
              </a:rPr>
              <a:t>Future Work</a:t>
            </a:r>
            <a:endParaRPr lang="en-US" sz="6000" dirty="0">
              <a:solidFill>
                <a:srgbClr val="FFFFFF"/>
              </a:solidFill>
              <a:latin typeface="Helvetica Neue"/>
              <a:ea typeface="Helvetica Neue"/>
              <a:cs typeface="Helvetica Neue"/>
              <a:sym typeface="Helvetica Neue"/>
            </a:endParaRPr>
          </a:p>
        </p:txBody>
      </p:sp>
      <p:pic>
        <p:nvPicPr>
          <p:cNvPr id="2" name="Picture 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0910085" y="195263"/>
            <a:ext cx="5404339" cy="1340529"/>
          </a:xfrm>
          <a:prstGeom prst="rect">
            <a:avLst/>
          </a:prstGeom>
          <a:solidFill>
            <a:schemeClr val="bg1"/>
          </a:solidFill>
        </p:spPr>
      </p:pic>
      <p:sp>
        <p:nvSpPr>
          <p:cNvPr id="3" name="Rectangle 2"/>
          <p:cNvSpPr>
            <a:spLocks noChangeArrowheads="1"/>
          </p:cNvSpPr>
          <p:nvPr/>
        </p:nvSpPr>
        <p:spPr bwMode="auto">
          <a:xfrm>
            <a:off x="973490" y="15674399"/>
            <a:ext cx="96479230"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Picture 1" descr="Screen%20Shot%202017-04-24%20at%2015"/>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36424" y="20963467"/>
            <a:ext cx="8913688" cy="6052504"/>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8773359" y="4313080"/>
            <a:ext cx="8683896" cy="4627876"/>
          </a:xfrm>
          <a:prstGeom prst="rect">
            <a:avLst/>
          </a:prstGeom>
        </p:spPr>
      </p:pic>
      <p:pic>
        <p:nvPicPr>
          <p:cNvPr id="5" name="Picture 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7795491" y="4316585"/>
            <a:ext cx="8175671" cy="4321056"/>
          </a:xfrm>
          <a:prstGeom prst="rect">
            <a:avLst/>
          </a:prstGeom>
        </p:spPr>
      </p:pic>
      <p:pic>
        <p:nvPicPr>
          <p:cNvPr id="7" name="Picture 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4676503" y="9744182"/>
            <a:ext cx="11294659" cy="5725983"/>
          </a:xfrm>
          <a:prstGeom prst="rect">
            <a:avLst/>
          </a:prstGeom>
        </p:spPr>
      </p:pic>
      <p:sp>
        <p:nvSpPr>
          <p:cNvPr id="125" name="Shape 53"/>
          <p:cNvSpPr txBox="1"/>
          <p:nvPr/>
        </p:nvSpPr>
        <p:spPr>
          <a:xfrm>
            <a:off x="27795492" y="8773926"/>
            <a:ext cx="8175670" cy="1095855"/>
          </a:xfrm>
          <a:prstGeom prst="rect">
            <a:avLst/>
          </a:prstGeom>
          <a:noFill/>
          <a:ln>
            <a:noFill/>
          </a:ln>
        </p:spPr>
        <p:txBody>
          <a:bodyPr lIns="0" tIns="0" rIns="0" bIns="0" anchor="t" anchorCtr="0">
            <a:noAutofit/>
          </a:bodyPr>
          <a:lstStyle/>
          <a:p>
            <a:pPr marR="0" lvl="0" algn="just" rtl="0">
              <a:lnSpc>
                <a:spcPct val="125000"/>
              </a:lnSpc>
              <a:spcBef>
                <a:spcPts val="500"/>
              </a:spcBef>
              <a:buSzPct val="100000"/>
            </a:pPr>
            <a:r>
              <a:rPr lang="en-US" sz="2800" dirty="0" smtClean="0">
                <a:latin typeface="Helvetica Neue"/>
                <a:ea typeface="Helvetica Neue"/>
                <a:cs typeface="Helvetica Neue"/>
                <a:sym typeface="Helvetica Neue"/>
              </a:rPr>
              <a:t>History behind the maps, research, and student work.</a:t>
            </a:r>
            <a:endParaRPr lang="en-US" sz="2800" dirty="0">
              <a:latin typeface="Helvetica Neue"/>
              <a:ea typeface="Helvetica Neue"/>
              <a:cs typeface="Helvetica Neue"/>
              <a:sym typeface="Helvetica Neue"/>
            </a:endParaRPr>
          </a:p>
        </p:txBody>
      </p:sp>
      <p:pic>
        <p:nvPicPr>
          <p:cNvPr id="10" name="Picture 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9555296" y="9789937"/>
            <a:ext cx="9493895" cy="5270036"/>
          </a:xfrm>
          <a:prstGeom prst="rect">
            <a:avLst/>
          </a:prstGeom>
        </p:spPr>
      </p:pic>
      <p:sp>
        <p:nvSpPr>
          <p:cNvPr id="126" name="Shape 136"/>
          <p:cNvSpPr txBox="1"/>
          <p:nvPr/>
        </p:nvSpPr>
        <p:spPr>
          <a:xfrm>
            <a:off x="9307174" y="15046629"/>
            <a:ext cx="9801120" cy="1817709"/>
          </a:xfrm>
          <a:prstGeom prst="rect">
            <a:avLst/>
          </a:prstGeom>
          <a:noFill/>
          <a:ln>
            <a:noFill/>
          </a:ln>
        </p:spPr>
        <p:txBody>
          <a:bodyPr lIns="91425" tIns="91425" rIns="91425" bIns="91425" anchor="t" anchorCtr="0">
            <a:noAutofit/>
          </a:bodyPr>
          <a:lstStyle/>
          <a:p>
            <a:pPr marL="50800" lvl="1" algn="just">
              <a:lnSpc>
                <a:spcPct val="150000"/>
              </a:lnSpc>
              <a:buSzPct val="100000"/>
            </a:pPr>
            <a:r>
              <a:rPr lang="en-US" sz="2400" dirty="0" smtClean="0">
                <a:latin typeface="Helvetica Neue"/>
                <a:ea typeface="Helvetica Neue"/>
                <a:cs typeface="Helvetica Neue"/>
                <a:sym typeface="Helvetica Neue"/>
              </a:rPr>
              <a:t>The Barley Production Map is an example of a map display without a narrative. The map and buttons are centered and the map changes size dynamically depending on the screen size.</a:t>
            </a:r>
            <a:endParaRPr lang="en-US" sz="2400" dirty="0">
              <a:latin typeface="Helvetica Neue"/>
              <a:ea typeface="Helvetica Neue"/>
              <a:cs typeface="Helvetica Neue"/>
              <a:sym typeface="Helvetica Neue"/>
            </a:endParaRPr>
          </a:p>
        </p:txBody>
      </p:sp>
      <p:pic>
        <p:nvPicPr>
          <p:cNvPr id="11" name="Picture 10"/>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4518807" y="17097227"/>
            <a:ext cx="6272493" cy="4470216"/>
          </a:xfrm>
          <a:prstGeom prst="rect">
            <a:avLst/>
          </a:prstGeom>
        </p:spPr>
      </p:pic>
      <p:pic>
        <p:nvPicPr>
          <p:cNvPr id="12" name="Picture 1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1162035" y="17054520"/>
            <a:ext cx="6213319" cy="4470216"/>
          </a:xfrm>
          <a:prstGeom prst="rect">
            <a:avLst/>
          </a:prstGeom>
        </p:spPr>
      </p:pic>
      <p:pic>
        <p:nvPicPr>
          <p:cNvPr id="13" name="Picture 12"/>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4461797" y="22000332"/>
            <a:ext cx="6196934" cy="4475175"/>
          </a:xfrm>
          <a:prstGeom prst="rect">
            <a:avLst/>
          </a:prstGeom>
        </p:spPr>
      </p:pic>
      <p:pic>
        <p:nvPicPr>
          <p:cNvPr id="14" name="Picture 13"/>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203091" y="22000332"/>
            <a:ext cx="6203175" cy="4552127"/>
          </a:xfrm>
          <a:prstGeom prst="rect">
            <a:avLst/>
          </a:prstGeom>
        </p:spPr>
      </p:pic>
      <p:sp>
        <p:nvSpPr>
          <p:cNvPr id="140" name="Shape 136"/>
          <p:cNvSpPr txBox="1"/>
          <p:nvPr/>
        </p:nvSpPr>
        <p:spPr>
          <a:xfrm>
            <a:off x="9594129" y="17412251"/>
            <a:ext cx="4553943" cy="9063256"/>
          </a:xfrm>
          <a:prstGeom prst="rect">
            <a:avLst/>
          </a:prstGeom>
          <a:noFill/>
          <a:ln>
            <a:noFill/>
          </a:ln>
        </p:spPr>
        <p:txBody>
          <a:bodyPr lIns="91425" tIns="91425" rIns="91425" bIns="91425" anchor="t" anchorCtr="0">
            <a:noAutofit/>
          </a:bodyPr>
          <a:lstStyle/>
          <a:p>
            <a:pPr marL="50800" lvl="0" algn="just" rtl="0">
              <a:lnSpc>
                <a:spcPct val="125000"/>
              </a:lnSpc>
              <a:spcBef>
                <a:spcPts val="0"/>
              </a:spcBef>
              <a:buSzPct val="100000"/>
            </a:pPr>
            <a:r>
              <a:rPr lang="en-US" sz="2400" dirty="0" smtClean="0">
                <a:latin typeface="Helvetica Neue"/>
                <a:ea typeface="Helvetica Neue"/>
                <a:cs typeface="Helvetica Neue"/>
                <a:sym typeface="Helvetica Neue"/>
              </a:rPr>
              <a:t>The Railroads maps are my favorite maps. As you click the play button you can watch the railroads cross through North Dakota during the great railroad building years. After the 70’s, the railroads slowed a few were abandoned, but trains are still a major mode of transportation through the state (as any UND student getting stuck at an intersection can attest). </a:t>
            </a:r>
          </a:p>
          <a:p>
            <a:pPr marL="50800" lvl="0" algn="just" rtl="0">
              <a:lnSpc>
                <a:spcPct val="125000"/>
              </a:lnSpc>
              <a:spcBef>
                <a:spcPts val="0"/>
              </a:spcBef>
              <a:buSzPct val="100000"/>
            </a:pPr>
            <a:r>
              <a:rPr lang="en-US" sz="2400" dirty="0" smtClean="0">
                <a:solidFill>
                  <a:schemeClr val="accent3">
                    <a:lumMod val="50000"/>
                  </a:schemeClr>
                </a:solidFill>
                <a:latin typeface="Helvetica Neue"/>
                <a:ea typeface="Helvetica Neue"/>
                <a:cs typeface="Helvetica Neue"/>
                <a:sym typeface="Helvetica Neue"/>
              </a:rPr>
              <a:t>The fantastic maps in the North Dakota Atlas were created based on research from UND students in the humanities departments (mainly the Geography department) and designed by Peter Brandt.</a:t>
            </a:r>
            <a:endParaRPr lang="en-US" sz="2400" dirty="0">
              <a:solidFill>
                <a:schemeClr val="accent3">
                  <a:lumMod val="50000"/>
                </a:schemeClr>
              </a:solidFill>
              <a:latin typeface="Helvetica Neue"/>
              <a:ea typeface="Helvetica Neue"/>
              <a:cs typeface="Helvetica Neue"/>
              <a:sym typeface="Helvetica Neue"/>
            </a:endParaRPr>
          </a:p>
        </p:txBody>
      </p:sp>
      <p:sp>
        <p:nvSpPr>
          <p:cNvPr id="141" name="Shape 136"/>
          <p:cNvSpPr txBox="1"/>
          <p:nvPr/>
        </p:nvSpPr>
        <p:spPr>
          <a:xfrm>
            <a:off x="19314429" y="15776303"/>
            <a:ext cx="8060925" cy="1004099"/>
          </a:xfrm>
          <a:prstGeom prst="rect">
            <a:avLst/>
          </a:prstGeom>
          <a:noFill/>
          <a:ln>
            <a:noFill/>
          </a:ln>
        </p:spPr>
        <p:txBody>
          <a:bodyPr lIns="91425" tIns="91425" rIns="91425" bIns="91425" anchor="t" anchorCtr="0">
            <a:noAutofit/>
          </a:bodyPr>
          <a:lstStyle/>
          <a:p>
            <a:pPr marL="50800" lvl="0" algn="just" rtl="0">
              <a:lnSpc>
                <a:spcPct val="125000"/>
              </a:lnSpc>
              <a:spcBef>
                <a:spcPts val="0"/>
              </a:spcBef>
              <a:buSzPct val="100000"/>
            </a:pPr>
            <a:endParaRPr lang="en-US" sz="2400" dirty="0">
              <a:latin typeface="Helvetica Neue"/>
              <a:ea typeface="Helvetica Neue"/>
              <a:cs typeface="Helvetica Neue"/>
              <a:sym typeface="Helvetica Neue"/>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313</TotalTime>
  <Words>645</Words>
  <Application>Microsoft Macintosh PowerPoint</Application>
  <PresentationFormat>Custom</PresentationFormat>
  <Paragraphs>24</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Calibri</vt:lpstr>
      <vt:lpstr>Franklin Gothic</vt:lpstr>
      <vt:lpstr>Helvetica Neue</vt:lpstr>
      <vt:lpstr>Times New Roman</vt:lpstr>
      <vt:lpstr>Arial</vt:lpstr>
      <vt:lpstr>Office Theme</vt:lpstr>
      <vt:lpstr>North Dakota Atlas</vt:lpstr>
    </vt:vector>
  </TitlesOfParts>
  <LinksUpToDate>false</LinksUpToDate>
  <SharedDoc>false</SharedDoc>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Early Detection of Lung Cancer via Quasi 3D Convolutional Networks</dc:title>
  <dc:creator>Zerr, Ryan</dc:creator>
  <cp:lastModifiedBy>Lindsey Wingate</cp:lastModifiedBy>
  <cp:revision>14</cp:revision>
  <cp:lastPrinted>2017-04-25T09:47:14Z</cp:lastPrinted>
  <dcterms:modified xsi:type="dcterms:W3CDTF">2017-04-25T10:01:30Z</dcterms:modified>
</cp:coreProperties>
</file>